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4"/>
    <p:sldMasterId id="2147483658" r:id="rId5"/>
    <p:sldMasterId id="2147483661" r:id="rId6"/>
    <p:sldMasterId id="2147483696" r:id="rId7"/>
    <p:sldMasterId id="2147483733" r:id="rId8"/>
    <p:sldMasterId id="2147483743" r:id="rId9"/>
  </p:sldMasterIdLst>
  <p:notesMasterIdLst>
    <p:notesMasterId r:id="rId20"/>
  </p:notesMasterIdLst>
  <p:handoutMasterIdLst>
    <p:handoutMasterId r:id="rId21"/>
  </p:handoutMasterIdLst>
  <p:sldIdLst>
    <p:sldId id="272" r:id="rId10"/>
    <p:sldId id="273" r:id="rId11"/>
    <p:sldId id="258" r:id="rId12"/>
    <p:sldId id="260" r:id="rId13"/>
    <p:sldId id="261" r:id="rId14"/>
    <p:sldId id="262" r:id="rId15"/>
    <p:sldId id="269" r:id="rId16"/>
    <p:sldId id="259" r:id="rId17"/>
    <p:sldId id="263" r:id="rId18"/>
    <p:sldId id="264" r:id="rId19"/>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struktioner" id="{6E6E6ECD-356C-4D49-9D22-22C3E7AF66C1}">
          <p14:sldIdLst>
            <p14:sldId id="272"/>
            <p14:sldId id="273"/>
            <p14:sldId id="258"/>
            <p14:sldId id="260"/>
            <p14:sldId id="261"/>
            <p14:sldId id="262"/>
            <p14:sldId id="269"/>
            <p14:sldId id="259"/>
            <p14:sldId id="263"/>
            <p14:sldId id="26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ADAD"/>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EE023F5-9AEA-43BB-8221-6DCA7B7F1908}" v="6" dt="2024-08-29T15:01:39.946"/>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8049" autoAdjust="0"/>
    <p:restoredTop sz="94660"/>
  </p:normalViewPr>
  <p:slideViewPr>
    <p:cSldViewPr snapToGrid="0">
      <p:cViewPr varScale="1">
        <p:scale>
          <a:sx n="119" d="100"/>
          <a:sy n="119" d="100"/>
        </p:scale>
        <p:origin x="108" y="37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nika Rönngren" userId="S::monika.ronngren@si.se::0542b950-a8e8-4020-81e9-18a2293212ed" providerId="AD" clId="Web-{2EE023F5-9AEA-43BB-8221-6DCA7B7F1908}"/>
    <pc:docChg chg="addSld delSld modSld modSection">
      <pc:chgData name="Monika Rönngren" userId="S::monika.ronngren@si.se::0542b950-a8e8-4020-81e9-18a2293212ed" providerId="AD" clId="Web-{2EE023F5-9AEA-43BB-8221-6DCA7B7F1908}" dt="2024-08-29T15:01:39.946" v="5"/>
      <pc:docMkLst>
        <pc:docMk/>
      </pc:docMkLst>
      <pc:sldChg chg="addSp delSp modSp add del mod modClrScheme chgLayout">
        <pc:chgData name="Monika Rönngren" userId="S::monika.ronngren@si.se::0542b950-a8e8-4020-81e9-18a2293212ed" providerId="AD" clId="Web-{2EE023F5-9AEA-43BB-8221-6DCA7B7F1908}" dt="2024-08-29T15:01:39.946" v="5"/>
        <pc:sldMkLst>
          <pc:docMk/>
          <pc:sldMk cId="2690228594" sldId="262"/>
        </pc:sldMkLst>
        <pc:spChg chg="del">
          <ac:chgData name="Monika Rönngren" userId="S::monika.ronngren@si.se::0542b950-a8e8-4020-81e9-18a2293212ed" providerId="AD" clId="Web-{2EE023F5-9AEA-43BB-8221-6DCA7B7F1908}" dt="2024-08-29T14:56:58.127" v="0"/>
          <ac:spMkLst>
            <pc:docMk/>
            <pc:sldMk cId="2690228594" sldId="262"/>
            <ac:spMk id="2" creationId="{00000000-0000-0000-0000-000000000000}"/>
          </ac:spMkLst>
        </pc:spChg>
        <pc:spChg chg="mod ord">
          <ac:chgData name="Monika Rönngren" userId="S::monika.ronngren@si.se::0542b950-a8e8-4020-81e9-18a2293212ed" providerId="AD" clId="Web-{2EE023F5-9AEA-43BB-8221-6DCA7B7F1908}" dt="2024-08-29T15:01:39.946" v="5"/>
          <ac:spMkLst>
            <pc:docMk/>
            <pc:sldMk cId="2690228594" sldId="262"/>
            <ac:spMk id="3" creationId="{00000000-0000-0000-0000-000000000000}"/>
          </ac:spMkLst>
        </pc:spChg>
        <pc:spChg chg="del">
          <ac:chgData name="Monika Rönngren" userId="S::monika.ronngren@si.se::0542b950-a8e8-4020-81e9-18a2293212ed" providerId="AD" clId="Web-{2EE023F5-9AEA-43BB-8221-6DCA7B7F1908}" dt="2024-08-29T14:57:04.362" v="1"/>
          <ac:spMkLst>
            <pc:docMk/>
            <pc:sldMk cId="2690228594" sldId="262"/>
            <ac:spMk id="4" creationId="{00000000-0000-0000-0000-000000000000}"/>
          </ac:spMkLst>
        </pc:spChg>
        <pc:spChg chg="add del mod ord">
          <ac:chgData name="Monika Rönngren" userId="S::monika.ronngren@si.se::0542b950-a8e8-4020-81e9-18a2293212ed" providerId="AD" clId="Web-{2EE023F5-9AEA-43BB-8221-6DCA7B7F1908}" dt="2024-08-29T15:01:39.946" v="5"/>
          <ac:spMkLst>
            <pc:docMk/>
            <pc:sldMk cId="2690228594" sldId="262"/>
            <ac:spMk id="5" creationId="{7FEDB681-3036-5E81-1FD3-961224F8F4E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E774B5E0-979B-4778-AA91-DFB9981240E9}"/>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968F3A75-7BAB-4739-9B4A-44D995F2831B}"/>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36E098B-779E-4239-A805-32D7EA5B50ED}" type="datetimeFigureOut">
              <a:rPr lang="sv-SE" smtClean="0"/>
              <a:t>2024-08-29</a:t>
            </a:fld>
            <a:endParaRPr lang="sv-SE"/>
          </a:p>
        </p:txBody>
      </p:sp>
      <p:sp>
        <p:nvSpPr>
          <p:cNvPr id="4" name="Platshållare för sidfot 3">
            <a:extLst>
              <a:ext uri="{FF2B5EF4-FFF2-40B4-BE49-F238E27FC236}">
                <a16:creationId xmlns:a16="http://schemas.microsoft.com/office/drawing/2014/main" id="{E58F2DDE-55C4-46B4-8142-AC0EF1EFA8C0}"/>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B6F37CFD-A379-4AA4-A3A0-F5D30A309B5E}"/>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C63B9A0D-3E2B-43A5-ACF1-3F8FFA116C9E}" type="slidenum">
              <a:rPr lang="sv-SE" smtClean="0"/>
              <a:t>‹#›</a:t>
            </a:fld>
            <a:endParaRPr lang="sv-SE"/>
          </a:p>
        </p:txBody>
      </p:sp>
    </p:spTree>
    <p:extLst>
      <p:ext uri="{BB962C8B-B14F-4D97-AF65-F5344CB8AC3E}">
        <p14:creationId xmlns:p14="http://schemas.microsoft.com/office/powerpoint/2010/main" val="12829913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5FF48B8-B094-4598-B4A2-7DB117F5FE5E}" type="datetimeFigureOut">
              <a:rPr lang="sv-SE" smtClean="0"/>
              <a:t>2024-08-29</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759BF81-6DC6-4834-9A9B-42830F0DB664}" type="slidenum">
              <a:rPr lang="sv-SE" smtClean="0"/>
              <a:t>‹#›</a:t>
            </a:fld>
            <a:endParaRPr lang="sv-SE"/>
          </a:p>
        </p:txBody>
      </p:sp>
    </p:spTree>
    <p:extLst>
      <p:ext uri="{BB962C8B-B14F-4D97-AF65-F5344CB8AC3E}">
        <p14:creationId xmlns:p14="http://schemas.microsoft.com/office/powerpoint/2010/main" val="1098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regeringen.se/rattsliga-dokument/statens-offentliga-utredningar/2021/04/sou-20213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litteraturbanken.se/epub"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libris.kb.se/hitlist?d=libris&amp;q=litteraturbanken&amp;f=simp&amp;spell=true&amp;hist=true&amp;p=1"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59BF81-6DC6-4834-9A9B-42830F0DB664}" type="slidenum">
              <a:rPr lang="sv-SE" smtClean="0"/>
              <a:t>1</a:t>
            </a:fld>
            <a:endParaRPr lang="sv-SE"/>
          </a:p>
        </p:txBody>
      </p:sp>
    </p:spTree>
    <p:extLst>
      <p:ext uri="{BB962C8B-B14F-4D97-AF65-F5344CB8AC3E}">
        <p14:creationId xmlns:p14="http://schemas.microsoft.com/office/powerpoint/2010/main" val="5051716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10</a:t>
            </a:fld>
            <a:endParaRPr lang="sv-SE"/>
          </a:p>
        </p:txBody>
      </p:sp>
    </p:spTree>
    <p:extLst>
      <p:ext uri="{BB962C8B-B14F-4D97-AF65-F5344CB8AC3E}">
        <p14:creationId xmlns:p14="http://schemas.microsoft.com/office/powerpoint/2010/main" val="1992676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59BF81-6DC6-4834-9A9B-42830F0DB664}" type="slidenum">
              <a:rPr lang="sv-SE" smtClean="0"/>
              <a:t>2</a:t>
            </a:fld>
            <a:endParaRPr lang="sv-SE"/>
          </a:p>
        </p:txBody>
      </p:sp>
    </p:spTree>
    <p:extLst>
      <p:ext uri="{BB962C8B-B14F-4D97-AF65-F5344CB8AC3E}">
        <p14:creationId xmlns:p14="http://schemas.microsoft.com/office/powerpoint/2010/main" val="5958195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20688" y="1271588"/>
            <a:ext cx="5956300" cy="3351212"/>
          </a:xfrm>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59BF81-6DC6-4834-9A9B-42830F0DB664}" type="slidenum">
              <a:rPr lang="sv-SE" smtClean="0"/>
              <a:t>3</a:t>
            </a:fld>
            <a:endParaRPr lang="sv-SE"/>
          </a:p>
        </p:txBody>
      </p:sp>
    </p:spTree>
    <p:extLst>
      <p:ext uri="{BB962C8B-B14F-4D97-AF65-F5344CB8AC3E}">
        <p14:creationId xmlns:p14="http://schemas.microsoft.com/office/powerpoint/2010/main" val="3801267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Kungliga biblioteket, KB, är ­Sveriges national­bibliotek. Våra samlingar sträcker sig mer än tusen år bakåt i tiden och växer för varje dag. Vi har allt från handskrifter, böcker och tidningar till musik, film och datorspel. Dessutom har vi utländskt ­material med svensk anknytning – som översatta böcker, spel av svenska upphovs­personer och film som handlar om Sverige. KB bevarar och tillgängliggör vårt kulturarv och främjar samverkan mellan Sveriges bibliotek. Ytterst handlar uppdraget om demokrati, jämlikhet och fri åsiktsbildning.</a:t>
            </a:r>
          </a:p>
          <a:p>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4</a:t>
            </a:fld>
            <a:endParaRPr lang="sv-SE"/>
          </a:p>
        </p:txBody>
      </p:sp>
    </p:spTree>
    <p:extLst>
      <p:ext uri="{BB962C8B-B14F-4D97-AF65-F5344CB8AC3E}">
        <p14:creationId xmlns:p14="http://schemas.microsoft.com/office/powerpoint/2010/main" val="1618883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5759BF81-6DC6-4834-9A9B-42830F0DB664}" type="slidenum">
              <a:rPr lang="sv-SE" smtClean="0"/>
              <a:t>5</a:t>
            </a:fld>
            <a:endParaRPr lang="sv-SE"/>
          </a:p>
        </p:txBody>
      </p:sp>
    </p:spTree>
    <p:extLst>
      <p:ext uri="{BB962C8B-B14F-4D97-AF65-F5344CB8AC3E}">
        <p14:creationId xmlns:p14="http://schemas.microsoft.com/office/powerpoint/2010/main" val="4034926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sz="1200" b="0" dirty="0">
                <a:latin typeface="+mn-lt"/>
              </a:rPr>
              <a:t>Tack vare alla pliktleverantörer kan vi samla in nästan allt som ges ut i Sverige. Det har vi gjort i över 400 år. Sedan slutet av 1900-talet samlar vi dessutom in ljud, rörliga bilder, datorspel och elektroniskt publicerat material.</a:t>
            </a:r>
          </a:p>
          <a:p>
            <a:pPr marL="0" indent="0">
              <a:buNone/>
            </a:pPr>
            <a:endParaRPr lang="sv-SE" sz="1200" b="0" dirty="0">
              <a:latin typeface="+mn-lt"/>
            </a:endParaRPr>
          </a:p>
          <a:p>
            <a:pPr marL="0" indent="0">
              <a:buNone/>
            </a:pPr>
            <a:r>
              <a:rPr lang="sv-SE" sz="1200" b="0" dirty="0">
                <a:latin typeface="+mn-lt"/>
              </a:rPr>
              <a:t>Pliktmaterialutredningen kan innebära förbättring och modernisering av vårt insamlande. </a:t>
            </a:r>
            <a:r>
              <a:rPr lang="sv-SE" sz="1200" b="0" dirty="0">
                <a:latin typeface="+mn-lt"/>
                <a:hlinkClick r:id="rId3"/>
              </a:rPr>
              <a:t>https://www.regeringen.se/rattsliga-dokument/statens-offentliga-utredningar/2021/04/sou-202132/</a:t>
            </a:r>
            <a:r>
              <a:rPr lang="sv-SE" sz="1200" b="0" dirty="0">
                <a:latin typeface="+mn-lt"/>
              </a:rPr>
              <a:t> </a:t>
            </a:r>
          </a:p>
          <a:p>
            <a:endParaRPr lang="sv-SE" baseline="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59BF81-6DC6-4834-9A9B-42830F0DB664}" type="slidenum">
              <a:rPr kumimoji="0" lang="sv-SE" sz="1200" b="0" i="0" u="none" strike="noStrike" kern="1200" cap="none" spc="0" normalizeH="0" baseline="0" noProof="0" smtClean="0">
                <a:ln>
                  <a:noFill/>
                </a:ln>
                <a:solidFill>
                  <a:prstClr val="black"/>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2941725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7</a:t>
            </a:fld>
            <a:endParaRPr lang="sv-SE"/>
          </a:p>
        </p:txBody>
      </p:sp>
    </p:spTree>
    <p:extLst>
      <p:ext uri="{BB962C8B-B14F-4D97-AF65-F5344CB8AC3E}">
        <p14:creationId xmlns:p14="http://schemas.microsoft.com/office/powerpoint/2010/main" val="32975568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indent="-171450">
              <a:buFont typeface="Arial" panose="020B0604020202020204" pitchFamily="34" charset="0"/>
              <a:buChar char="•"/>
            </a:pPr>
            <a:r>
              <a:rPr lang="sv-SE" dirty="0"/>
              <a:t>Libris är en nationell söktjänst med information om titlar på cirka 600 svenska bibliotek, däribland KB. </a:t>
            </a:r>
          </a:p>
          <a:p>
            <a:endParaRPr lang="sv-SE" dirty="0"/>
          </a:p>
          <a:p>
            <a:r>
              <a:rPr lang="sv-SE" dirty="0"/>
              <a:t>Med hjälp av tjänsten kan du hitta det du söker på ett bibliotek nära dig. </a:t>
            </a:r>
          </a:p>
          <a:p>
            <a:r>
              <a:rPr lang="sv-SE" dirty="0"/>
              <a:t>Här finns närmare 13 miljoner objekt: böcker, tidskrifter, bilder, kartor, noter, e-böcker med mera.</a:t>
            </a:r>
          </a:p>
          <a:p>
            <a:r>
              <a:rPr lang="sv-SE" dirty="0"/>
              <a:t>Libris innehåller även digitalt material som är fritt att ta del av hemifrån.</a:t>
            </a:r>
          </a:p>
          <a:p>
            <a:endParaRPr lang="sv-SE" dirty="0"/>
          </a:p>
          <a:p>
            <a:pPr marL="171450" indent="-171450">
              <a:buFont typeface="Arial" panose="020B0604020202020204" pitchFamily="34" charset="0"/>
              <a:buChar char="•"/>
            </a:pPr>
            <a:r>
              <a:rPr lang="sv-SE" dirty="0"/>
              <a:t>Litteraturbanken tillgängliggör svensk skönlitteratur och andra texter av vikt för vår förståelse av det litterära kulturarvet. Allting är fritt tillgängligt för lustläsare och forskare, lärare och elever, studenter och bibliotek. Allting finns läsbart och sökbart på webbplatsen, men över tusen titlar kan också sparas ner till läsplattor och mobiltelefoner från </a:t>
            </a:r>
            <a:r>
              <a:rPr lang="sv-SE" dirty="0">
                <a:hlinkClick r:id="rId3"/>
              </a:rPr>
              <a:t>webbplatsen</a:t>
            </a:r>
            <a:r>
              <a:rPr lang="sv-SE" dirty="0"/>
              <a:t> eller bibliotekens kataloger (via </a:t>
            </a:r>
            <a:r>
              <a:rPr lang="sv-SE" dirty="0">
                <a:hlinkClick r:id="rId4"/>
              </a:rPr>
              <a:t>Libris</a:t>
            </a:r>
            <a:r>
              <a:rPr lang="sv-SE" dirty="0"/>
              <a:t>).</a:t>
            </a:r>
          </a:p>
          <a:p>
            <a:pPr marL="171450" indent="-171450">
              <a:buFont typeface="Arial" panose="020B0604020202020204" pitchFamily="34" charset="0"/>
              <a:buChar char="•"/>
            </a:pPr>
            <a:endParaRPr lang="sv-SE"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8</a:t>
            </a:fld>
            <a:endParaRPr lang="sv-SE"/>
          </a:p>
        </p:txBody>
      </p:sp>
    </p:spTree>
    <p:extLst>
      <p:ext uri="{BB962C8B-B14F-4D97-AF65-F5344CB8AC3E}">
        <p14:creationId xmlns:p14="http://schemas.microsoft.com/office/powerpoint/2010/main" val="6627588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00" b="1" dirty="0"/>
          </a:p>
          <a:p>
            <a:r>
              <a:rPr lang="sv-SE" sz="1000" b="1" dirty="0"/>
              <a:t>Alvin är en plattform för publicering och långsiktigt bevarande av digitaliserat kulturarvsmaterial från biblioteks-, arkiv- och museisamlingar i Sverige och Norge.</a:t>
            </a:r>
          </a:p>
          <a:p>
            <a:r>
              <a:rPr lang="sv-SE" sz="1000" dirty="0"/>
              <a:t>Systemet utvecklades vid Uppsala universitetsbibliotek och har varit i drift sedan 2014. </a:t>
            </a:r>
          </a:p>
          <a:p>
            <a:r>
              <a:rPr lang="sv-SE" sz="1000" dirty="0"/>
              <a:t>Det leds av ett konsortium bestående av universitetsbiblioteken i Uppsala, Lund och Göteborg. Utöver dessa finns ett tjugotal medlemmar och ytterligare ett tjugotal institutioner som publicerat material i Alvin.</a:t>
            </a:r>
          </a:p>
          <a:p>
            <a:endParaRPr lang="sv-SE" sz="1000" dirty="0"/>
          </a:p>
          <a:p>
            <a:r>
              <a:rPr lang="sv-SE" sz="1000" b="1" dirty="0"/>
              <a:t>Portalen innehåller arkiv, böcker, manuskript, bilder, kartor, föremål, noterad musik, video, ljudfiler och en del annat material. Det mesta av det digitala innehållet är öppet tillgängligt i högupplöst form och fritt från kända upphovsrättsbegränsningar under Public </a:t>
            </a:r>
            <a:r>
              <a:rPr lang="sv-SE" sz="1000" b="1" dirty="0" err="1"/>
              <a:t>Domain</a:t>
            </a:r>
            <a:r>
              <a:rPr lang="sv-SE" sz="1000" b="1" dirty="0"/>
              <a:t> Mark. Metadataposter är fritt tillgängliga under </a:t>
            </a:r>
            <a:r>
              <a:rPr lang="sv-SE" sz="1000" b="1" dirty="0" err="1"/>
              <a:t>Creative</a:t>
            </a:r>
            <a:r>
              <a:rPr lang="sv-SE" sz="1000" b="1" dirty="0"/>
              <a:t> </a:t>
            </a:r>
            <a:r>
              <a:rPr lang="sv-SE" sz="1000" b="1" dirty="0" err="1"/>
              <a:t>Commons</a:t>
            </a:r>
            <a:r>
              <a:rPr lang="sv-SE" sz="1000" b="1" dirty="0"/>
              <a:t> CC0.</a:t>
            </a:r>
          </a:p>
          <a:p>
            <a:endParaRPr lang="sv-SE" sz="1000" b="1" dirty="0"/>
          </a:p>
          <a:p>
            <a:endParaRPr lang="sv-SE" sz="1000" b="1" dirty="0"/>
          </a:p>
          <a:p>
            <a:r>
              <a:rPr lang="sv-SE" sz="1000" dirty="0"/>
              <a:t>Fjärrlån </a:t>
            </a:r>
            <a:r>
              <a:rPr lang="sv-SE" sz="1000" dirty="0" err="1"/>
              <a:t>Interlibrary</a:t>
            </a:r>
            <a:r>
              <a:rPr lang="sv-SE" sz="1000" dirty="0"/>
              <a:t> </a:t>
            </a:r>
            <a:r>
              <a:rPr lang="sv-SE" sz="1000" dirty="0" err="1"/>
              <a:t>loans</a:t>
            </a:r>
            <a:r>
              <a:rPr lang="sv-SE" sz="1000" dirty="0"/>
              <a:t>. Obs! vissa bibliotek låna inte ut sin bestånd utanför Sverige, men vissa gör det.</a:t>
            </a:r>
          </a:p>
          <a:p>
            <a:endParaRPr lang="sv-SE" sz="1000" b="1" dirty="0"/>
          </a:p>
          <a:p>
            <a:endParaRPr lang="sv-SE" sz="1000" dirty="0"/>
          </a:p>
        </p:txBody>
      </p:sp>
      <p:sp>
        <p:nvSpPr>
          <p:cNvPr id="4" name="Platshållare för bildnummer 3"/>
          <p:cNvSpPr>
            <a:spLocks noGrp="1"/>
          </p:cNvSpPr>
          <p:nvPr>
            <p:ph type="sldNum" sz="quarter" idx="10"/>
          </p:nvPr>
        </p:nvSpPr>
        <p:spPr/>
        <p:txBody>
          <a:bodyPr/>
          <a:lstStyle/>
          <a:p>
            <a:fld id="{5759BF81-6DC6-4834-9A9B-42830F0DB664}" type="slidenum">
              <a:rPr lang="sv-SE" smtClean="0"/>
              <a:t>9</a:t>
            </a:fld>
            <a:endParaRPr lang="sv-SE"/>
          </a:p>
        </p:txBody>
      </p:sp>
    </p:spTree>
    <p:extLst>
      <p:ext uri="{BB962C8B-B14F-4D97-AF65-F5344CB8AC3E}">
        <p14:creationId xmlns:p14="http://schemas.microsoft.com/office/powerpoint/2010/main" val="4047098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6.xml"/><Relationship Id="rId4" Type="http://schemas.openxmlformats.org/officeDocument/2006/relationships/image" Target="../media/image6.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
        <p:nvSpPr>
          <p:cNvPr id="5" name="Rubrik 1">
            <a:extLst>
              <a:ext uri="{FF2B5EF4-FFF2-40B4-BE49-F238E27FC236}">
                <a16:creationId xmlns:a16="http://schemas.microsoft.com/office/drawing/2014/main" id="{834A3B35-07B7-4FF7-91C9-8DDD5486694E}"/>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a:t>Klicka här för att ändra format</a:t>
            </a:r>
            <a:endParaRPr lang="sv-SE" dirty="0"/>
          </a:p>
        </p:txBody>
      </p:sp>
      <p:sp>
        <p:nvSpPr>
          <p:cNvPr id="6" name="Platshållare för text 6">
            <a:extLst>
              <a:ext uri="{FF2B5EF4-FFF2-40B4-BE49-F238E27FC236}">
                <a16:creationId xmlns:a16="http://schemas.microsoft.com/office/drawing/2014/main" id="{FBE8598E-E0DE-4F24-92C3-C8BE3F59568E}"/>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a:t>Redigera format för bakgrundstext</a:t>
            </a:r>
          </a:p>
        </p:txBody>
      </p:sp>
    </p:spTree>
    <p:extLst>
      <p:ext uri="{BB962C8B-B14F-4D97-AF65-F5344CB8AC3E}">
        <p14:creationId xmlns:p14="http://schemas.microsoft.com/office/powerpoint/2010/main" val="213475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365724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935942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2024-08-29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AD733A9C-1085-499A-8975-9189B34C1AF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22054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2024-08-29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7BD5ACCD-99E0-48AB-AF9F-9E8671DB625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5207815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278E47D6-968F-4B1D-8AB2-A302F974D39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2482239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3541991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784E5719-C606-48AD-9AB0-28FCDCF791E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9668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CA6080E3-A8C3-4FE7-A111-005540FBA41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1300674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89A0D8C8-C13E-4784-B9EF-811A10CA659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4594101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3325611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spcBef>
                <a:spcPct val="0"/>
              </a:spcBef>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7786321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pPr>
              <a:buClr>
                <a:schemeClr val="accent2"/>
              </a:buClr>
            </a:pPr>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40915626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2024-08-29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F70D9EBA-C909-43A2-BA63-EAE60AE46A45}"/>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6966375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2024-08-29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9A8C8C14-67C1-44CB-966A-0B15D8B175FF}"/>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3927420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14055580-4184-4985-BC6F-EC354D1B594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9186943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593993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9547336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152056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25564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4240610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2"/>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2"/>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2"/>
          </a:solidFill>
        </p:spPr>
        <p:txBody>
          <a:bodyPr wrap="square">
            <a:spAutoFit/>
          </a:bodyPr>
          <a:lstStyle/>
          <a:p>
            <a:r>
              <a:rPr lang="sv-SE" sz="1400" dirty="0">
                <a:solidFill>
                  <a:schemeClr val="bg1"/>
                </a:solidFill>
              </a:rPr>
              <a:t>För att byta bakgrundsbild, högerklicka på bilden. Välj Formatera bild - Fyllning - Bild eller strukturfyllning, och klicka på Fil.</a:t>
            </a:r>
          </a:p>
        </p:txBody>
      </p:sp>
    </p:spTree>
    <p:extLst>
      <p:ext uri="{BB962C8B-B14F-4D97-AF65-F5344CB8AC3E}">
        <p14:creationId xmlns:p14="http://schemas.microsoft.com/office/powerpoint/2010/main" val="313530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sv-SE" dirty="0"/>
          </a:p>
        </p:txBody>
      </p:sp>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lvl1pPr>
              <a:buClr>
                <a:schemeClr val="accent2"/>
              </a:buClr>
              <a:defRPr/>
            </a:lvl1pPr>
            <a:lvl3pPr>
              <a:buClr>
                <a:schemeClr val="accent2"/>
              </a:buClr>
              <a:defRPr/>
            </a:lvl3pPr>
            <a:lvl4pPr>
              <a:buClr>
                <a:schemeClr val="accent2"/>
              </a:buClr>
              <a:defRPr/>
            </a:lvl4pPr>
            <a:lvl5pPr>
              <a:buClr>
                <a:schemeClr val="accent2"/>
              </a:buCl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2024-08-29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Tree>
    <p:extLst>
      <p:ext uri="{BB962C8B-B14F-4D97-AF65-F5344CB8AC3E}">
        <p14:creationId xmlns:p14="http://schemas.microsoft.com/office/powerpoint/2010/main" val="2127980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2024-08-29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D420B6E8-01E2-45FD-A9D2-1AAF2DF07C29}"/>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p>
        </p:txBody>
      </p:sp>
    </p:spTree>
    <p:extLst>
      <p:ext uri="{BB962C8B-B14F-4D97-AF65-F5344CB8AC3E}">
        <p14:creationId xmlns:p14="http://schemas.microsoft.com/office/powerpoint/2010/main" val="1922716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2024-08-29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5B70BF09-8691-4C6F-BFAC-C64D92807539}"/>
              </a:ext>
            </a:extLst>
          </p:cNvPr>
          <p:cNvSpPr>
            <a:spLocks noGrp="1"/>
          </p:cNvSpPr>
          <p:nvPr>
            <p:ph type="title"/>
          </p:nvPr>
        </p:nvSpPr>
        <p:spPr/>
        <p:txBody>
          <a:bodyPr/>
          <a:lstStyle>
            <a:lvl1pPr>
              <a:defRPr>
                <a:solidFill>
                  <a:schemeClr val="accent2"/>
                </a:solidFill>
              </a:defRPr>
            </a:lvl1pPr>
          </a:lstStyle>
          <a:p>
            <a:r>
              <a:rPr lang="sv-SE"/>
              <a:t>Klicka här för att ändra mall för rubrikformat</a:t>
            </a:r>
          </a:p>
        </p:txBody>
      </p:sp>
    </p:spTree>
    <p:extLst>
      <p:ext uri="{BB962C8B-B14F-4D97-AF65-F5344CB8AC3E}">
        <p14:creationId xmlns:p14="http://schemas.microsoft.com/office/powerpoint/2010/main" val="35811908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6202730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34876600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69754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22921255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dirty="0"/>
              <a:t>Klicka här för att ändra mall för rubrikformat</a:t>
            </a:r>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11730947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akgrund, rubrik, ingress">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B7F9BDE-0F6D-4DCA-A0FC-0203C33B04C7}"/>
              </a:ext>
            </a:extLst>
          </p:cNvPr>
          <p:cNvSpPr>
            <a:spLocks noGrp="1"/>
          </p:cNvSpPr>
          <p:nvPr>
            <p:ph type="title"/>
          </p:nvPr>
        </p:nvSpPr>
        <p:spPr>
          <a:xfrm>
            <a:off x="838199" y="736601"/>
            <a:ext cx="10514014" cy="862721"/>
          </a:xfrm>
        </p:spPr>
        <p:txBody>
          <a:bodyPr vert="horz" lIns="0" tIns="0" rIns="0" bIns="0" rtlCol="0" anchor="b">
            <a:noAutofit/>
          </a:bodyPr>
          <a:lstStyle>
            <a:lvl1pPr>
              <a:defRPr lang="sv-SE" dirty="0">
                <a:solidFill>
                  <a:schemeClr val="bg1"/>
                </a:solidFill>
              </a:defRPr>
            </a:lvl1pPr>
          </a:lstStyle>
          <a:p>
            <a:pPr lvl="0"/>
            <a:r>
              <a:rPr lang="sv-SE" dirty="0"/>
              <a:t>Klicka här för att ändra mall för rubrikformat</a:t>
            </a:r>
          </a:p>
        </p:txBody>
      </p:sp>
      <p:sp>
        <p:nvSpPr>
          <p:cNvPr id="7" name="Platshållare för text 6">
            <a:extLst>
              <a:ext uri="{FF2B5EF4-FFF2-40B4-BE49-F238E27FC236}">
                <a16:creationId xmlns:a16="http://schemas.microsoft.com/office/drawing/2014/main" id="{BFEDAAAA-A0D1-4186-BCA6-236E1DBCE0A6}"/>
              </a:ext>
            </a:extLst>
          </p:cNvPr>
          <p:cNvSpPr>
            <a:spLocks noGrp="1"/>
          </p:cNvSpPr>
          <p:nvPr>
            <p:ph type="body" sz="quarter" idx="13"/>
          </p:nvPr>
        </p:nvSpPr>
        <p:spPr>
          <a:xfrm>
            <a:off x="838200" y="1806574"/>
            <a:ext cx="10514013" cy="1045956"/>
          </a:xfrm>
        </p:spPr>
        <p:txBody>
          <a:bodyPr vert="horz" lIns="0" tIns="0" rIns="0" bIns="0" rtlCol="0">
            <a:no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defRPr>
            </a:lvl1pPr>
            <a:lvl2pPr>
              <a:buNone/>
              <a:defRPr sz="3000" b="1">
                <a:solidFill>
                  <a:schemeClr val="bg1"/>
                </a:solidFill>
                <a:latin typeface="+mj-lt"/>
              </a:defRPr>
            </a:lvl2pPr>
          </a:lstStyle>
          <a:p>
            <a:pPr marL="288000" lvl="0" indent="-360000">
              <a:lnSpc>
                <a:spcPct val="100000"/>
              </a:lnSpc>
              <a:buClr>
                <a:schemeClr val="bg1"/>
              </a:buClr>
              <a:buSzPct val="120000"/>
              <a:buFont typeface="Georgia" panose="02040502050405020303" pitchFamily="18" charset="0"/>
              <a:buChar char="−"/>
            </a:pPr>
            <a:r>
              <a:rPr lang="sv-SE" dirty="0"/>
              <a:t>Klicka här för att ändra format på bakgrundstexten</a:t>
            </a:r>
          </a:p>
        </p:txBody>
      </p:sp>
      <p:sp>
        <p:nvSpPr>
          <p:cNvPr id="11" name="Platshållare för text 10">
            <a:extLst>
              <a:ext uri="{FF2B5EF4-FFF2-40B4-BE49-F238E27FC236}">
                <a16:creationId xmlns:a16="http://schemas.microsoft.com/office/drawing/2014/main" id="{667A94A1-4099-428D-BD8F-6714BDE7172B}"/>
              </a:ext>
            </a:extLst>
          </p:cNvPr>
          <p:cNvSpPr>
            <a:spLocks noGrp="1"/>
          </p:cNvSpPr>
          <p:nvPr>
            <p:ph type="body" sz="quarter" idx="14" hasCustomPrompt="1"/>
          </p:nvPr>
        </p:nvSpPr>
        <p:spPr>
          <a:xfrm>
            <a:off x="839787" y="6375986"/>
            <a:ext cx="4410075" cy="345490"/>
          </a:xfrm>
        </p:spPr>
        <p:txBody>
          <a:bodyPr/>
          <a:lstStyle>
            <a:lvl1pPr>
              <a:buNone/>
              <a:defRPr sz="1400">
                <a:solidFill>
                  <a:schemeClr val="bg1"/>
                </a:solidFill>
              </a:defRPr>
            </a:lvl1pPr>
          </a:lstStyle>
          <a:p>
            <a:pPr lvl="0"/>
            <a:r>
              <a:rPr lang="sv-SE" dirty="0"/>
              <a:t>Förnamn Efternamn</a:t>
            </a:r>
          </a:p>
        </p:txBody>
      </p:sp>
    </p:spTree>
    <p:extLst>
      <p:ext uri="{BB962C8B-B14F-4D97-AF65-F5344CB8AC3E}">
        <p14:creationId xmlns:p14="http://schemas.microsoft.com/office/powerpoint/2010/main" val="23080865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rubri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2660C66-699D-47FE-BE29-FD86386D28B3}"/>
              </a:ext>
            </a:extLst>
          </p:cNvPr>
          <p:cNvSpPr>
            <a:spLocks noGrp="1"/>
          </p:cNvSpPr>
          <p:nvPr>
            <p:ph type="title" hasCustomPrompt="1"/>
          </p:nvPr>
        </p:nvSpPr>
        <p:spPr>
          <a:xfrm>
            <a:off x="728869" y="980709"/>
            <a:ext cx="7229644" cy="699404"/>
          </a:xfrm>
          <a:solidFill>
            <a:schemeClr val="accent4"/>
          </a:solidFill>
        </p:spPr>
        <p:txBody>
          <a:bodyPr wrap="none" lIns="108000" tIns="72000" rIns="108000" bIns="72000" anchor="ctr">
            <a:spAutoFit/>
          </a:bodyPr>
          <a:lstStyle>
            <a:lvl1pPr>
              <a:defRPr>
                <a:solidFill>
                  <a:schemeClr val="bg1"/>
                </a:solidFill>
              </a:defRPr>
            </a:lvl1pPr>
          </a:lstStyle>
          <a:p>
            <a:r>
              <a:rPr lang="sv-SE" dirty="0"/>
              <a:t>Klicka för att lägga till titel</a:t>
            </a:r>
          </a:p>
        </p:txBody>
      </p:sp>
      <p:sp>
        <p:nvSpPr>
          <p:cNvPr id="7" name="Platshållare för text 6">
            <a:extLst>
              <a:ext uri="{FF2B5EF4-FFF2-40B4-BE49-F238E27FC236}">
                <a16:creationId xmlns:a16="http://schemas.microsoft.com/office/drawing/2014/main" id="{0BE0DD83-72DC-4DEE-93B2-B7C7B0F30B85}"/>
              </a:ext>
            </a:extLst>
          </p:cNvPr>
          <p:cNvSpPr>
            <a:spLocks noGrp="1"/>
          </p:cNvSpPr>
          <p:nvPr>
            <p:ph type="body" sz="quarter" idx="13" hasCustomPrompt="1"/>
          </p:nvPr>
        </p:nvSpPr>
        <p:spPr>
          <a:xfrm>
            <a:off x="728869" y="1790652"/>
            <a:ext cx="7540307" cy="560905"/>
          </a:xfrm>
          <a:solidFill>
            <a:schemeClr val="accent4"/>
          </a:solidFill>
        </p:spPr>
        <p:txBody>
          <a:bodyPr vert="horz" wrap="none" lIns="108000" tIns="72000" rIns="108000" bIns="72000" rtlCol="0" anchor="ctr">
            <a:spAutoFit/>
          </a:bodyPr>
          <a:lstStyle>
            <a:lvl1pPr marL="288000" indent="-360000">
              <a:buClr>
                <a:schemeClr val="bg1"/>
              </a:buClr>
              <a:buSzPct val="120000"/>
              <a:buFont typeface="Georgia" panose="02040502050405020303" pitchFamily="18" charset="0"/>
              <a:buChar char="−"/>
              <a:defRPr lang="sv-SE" sz="3000" b="1" dirty="0">
                <a:solidFill>
                  <a:schemeClr val="bg1"/>
                </a:solidFill>
                <a:latin typeface="+mj-lt"/>
                <a:ea typeface="+mj-ea"/>
                <a:cs typeface="+mj-cs"/>
              </a:defRPr>
            </a:lvl1pPr>
            <a:lvl2pPr>
              <a:buNone/>
              <a:defRPr lang="sv-SE" dirty="0"/>
            </a:lvl2pPr>
          </a:lstStyle>
          <a:p>
            <a:pPr marL="288000" lvl="0" indent="-360000">
              <a:lnSpc>
                <a:spcPct val="100000"/>
              </a:lnSpc>
              <a:spcBef>
                <a:spcPct val="0"/>
              </a:spcBef>
              <a:buClr>
                <a:schemeClr val="bg1"/>
              </a:buClr>
              <a:buSzPct val="120000"/>
              <a:buFont typeface="Georgia" panose="02040502050405020303" pitchFamily="18" charset="0"/>
              <a:buChar char="−"/>
            </a:pPr>
            <a:r>
              <a:rPr lang="sv-SE" dirty="0"/>
              <a:t>Klicka för att lägga till underrubrik</a:t>
            </a:r>
          </a:p>
        </p:txBody>
      </p:sp>
      <p:sp>
        <p:nvSpPr>
          <p:cNvPr id="6" name="Rektangel 5">
            <a:extLst>
              <a:ext uri="{FF2B5EF4-FFF2-40B4-BE49-F238E27FC236}">
                <a16:creationId xmlns:a16="http://schemas.microsoft.com/office/drawing/2014/main" id="{F723784B-901D-4C36-8B92-AF8ADA11E6F8}"/>
              </a:ext>
            </a:extLst>
          </p:cNvPr>
          <p:cNvSpPr/>
          <p:nvPr userDrawn="1"/>
        </p:nvSpPr>
        <p:spPr>
          <a:xfrm>
            <a:off x="0" y="-333982"/>
            <a:ext cx="12192000" cy="307777"/>
          </a:xfrm>
          <a:prstGeom prst="rect">
            <a:avLst/>
          </a:prstGeom>
          <a:solidFill>
            <a:schemeClr val="accent4"/>
          </a:solidFill>
        </p:spPr>
        <p:txBody>
          <a:bodyPr wrap="square">
            <a:spAutoFit/>
          </a:bodyPr>
          <a:lstStyle/>
          <a:p>
            <a:r>
              <a:rPr lang="sv-SE" sz="1400" dirty="0">
                <a:solidFill>
                  <a:schemeClr val="bg1"/>
                </a:solidFill>
              </a:rPr>
              <a:t>För att byta bakgrundsbild, högerklicka på bilden. Välj Formatera bakgrund - Fyllning - Bild eller strukturfyllning, och klicka på Fil.</a:t>
            </a:r>
          </a:p>
        </p:txBody>
      </p:sp>
    </p:spTree>
    <p:extLst>
      <p:ext uri="{BB962C8B-B14F-4D97-AF65-F5344CB8AC3E}">
        <p14:creationId xmlns:p14="http://schemas.microsoft.com/office/powerpoint/2010/main" val="17865197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8" name="Platshållare för innehåll 7">
            <a:extLst>
              <a:ext uri="{FF2B5EF4-FFF2-40B4-BE49-F238E27FC236}">
                <a16:creationId xmlns:a16="http://schemas.microsoft.com/office/drawing/2014/main" id="{C0A272C4-071A-41B0-91BA-4D771955B717}"/>
              </a:ext>
            </a:extLst>
          </p:cNvPr>
          <p:cNvSpPr>
            <a:spLocks noGrp="1"/>
          </p:cNvSpPr>
          <p:nvPr>
            <p:ph sz="quarter" idx="14"/>
          </p:nvPr>
        </p:nvSpPr>
        <p:spPr>
          <a:xfrm>
            <a:off x="838201" y="1806574"/>
            <a:ext cx="7659757"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9" name="Platshållare för datum 8">
            <a:extLst>
              <a:ext uri="{FF2B5EF4-FFF2-40B4-BE49-F238E27FC236}">
                <a16:creationId xmlns:a16="http://schemas.microsoft.com/office/drawing/2014/main" id="{37B594EC-3DF5-4EC1-BE2E-0B32686A369E}"/>
              </a:ext>
            </a:extLst>
          </p:cNvPr>
          <p:cNvSpPr>
            <a:spLocks noGrp="1"/>
          </p:cNvSpPr>
          <p:nvPr>
            <p:ph type="dt" sz="half" idx="15"/>
          </p:nvPr>
        </p:nvSpPr>
        <p:spPr/>
        <p:txBody>
          <a:bodyPr/>
          <a:lstStyle/>
          <a:p>
            <a:fld id="{FD403CD0-842C-4BCD-83D3-BB78B185EE38}" type="datetimeFigureOut">
              <a:rPr lang="sv-SE" smtClean="0"/>
              <a:pPr/>
              <a:t>2024-08-29</a:t>
            </a:fld>
            <a:endParaRPr lang="sv-SE" dirty="0"/>
          </a:p>
        </p:txBody>
      </p:sp>
      <p:sp>
        <p:nvSpPr>
          <p:cNvPr id="10" name="Platshållare för sidfot 9">
            <a:extLst>
              <a:ext uri="{FF2B5EF4-FFF2-40B4-BE49-F238E27FC236}">
                <a16:creationId xmlns:a16="http://schemas.microsoft.com/office/drawing/2014/main" id="{1DFF447C-2255-46BC-B1CE-993F547D9891}"/>
              </a:ext>
            </a:extLst>
          </p:cNvPr>
          <p:cNvSpPr>
            <a:spLocks noGrp="1"/>
          </p:cNvSpPr>
          <p:nvPr>
            <p:ph type="ftr" sz="quarter" idx="16"/>
          </p:nvPr>
        </p:nvSpPr>
        <p:spPr/>
        <p:txBody>
          <a:bodyPr/>
          <a:lstStyle/>
          <a:p>
            <a:endParaRPr lang="sv-SE">
              <a:solidFill>
                <a:schemeClr val="tx1"/>
              </a:solidFill>
            </a:endParaRPr>
          </a:p>
        </p:txBody>
      </p:sp>
      <p:sp>
        <p:nvSpPr>
          <p:cNvPr id="11" name="Platshållare för bildnummer 10">
            <a:extLst>
              <a:ext uri="{FF2B5EF4-FFF2-40B4-BE49-F238E27FC236}">
                <a16:creationId xmlns:a16="http://schemas.microsoft.com/office/drawing/2014/main" id="{A0211B89-6BA1-4454-BFD5-ED41B26D2E18}"/>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3" name="Rubrik 2">
            <a:extLst>
              <a:ext uri="{FF2B5EF4-FFF2-40B4-BE49-F238E27FC236}">
                <a16:creationId xmlns:a16="http://schemas.microsoft.com/office/drawing/2014/main" id="{AD733A9C-1085-499A-8975-9189B34C1AF2}"/>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1671917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p:txBody>
          <a:bodyPr/>
          <a:lstStyle>
            <a:lvl1pPr>
              <a:defRPr>
                <a:solidFill>
                  <a:schemeClr val="accent2"/>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2"/>
                </a:solidFill>
                <a:latin typeface="+mj-lt"/>
              </a:defRPr>
            </a:lvl1pPr>
          </a:lstStyle>
          <a:p>
            <a:pPr lvl="0"/>
            <a:r>
              <a:rPr lang="sv-SE"/>
              <a:t>Redigera format för bakgrundstext</a:t>
            </a:r>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2024-08-29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60762322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ubrik, ingress, text">
    <p:spTree>
      <p:nvGrpSpPr>
        <p:cNvPr id="1" name=""/>
        <p:cNvGrpSpPr/>
        <p:nvPr/>
      </p:nvGrpSpPr>
      <p:grpSpPr>
        <a:xfrm>
          <a:off x="0" y="0"/>
          <a:ext cx="0" cy="0"/>
          <a:chOff x="0" y="0"/>
          <a:chExt cx="0" cy="0"/>
        </a:xfrm>
      </p:grpSpPr>
      <p:sp>
        <p:nvSpPr>
          <p:cNvPr id="11" name="Platshållare för text 10">
            <a:extLst>
              <a:ext uri="{FF2B5EF4-FFF2-40B4-BE49-F238E27FC236}">
                <a16:creationId xmlns:a16="http://schemas.microsoft.com/office/drawing/2014/main" id="{DA1317BD-8839-465B-842C-E479FFD7C67A}"/>
              </a:ext>
            </a:extLst>
          </p:cNvPr>
          <p:cNvSpPr>
            <a:spLocks noGrp="1"/>
          </p:cNvSpPr>
          <p:nvPr>
            <p:ph type="body" sz="quarter" idx="14"/>
          </p:nvPr>
        </p:nvSpPr>
        <p:spPr>
          <a:xfrm>
            <a:off x="838199" y="1618491"/>
            <a:ext cx="10515601" cy="638175"/>
          </a:xfrm>
        </p:spPr>
        <p:txBody>
          <a:bodyPr/>
          <a:lstStyle>
            <a:lvl1pPr>
              <a:buNone/>
              <a:defRPr sz="2400" b="1">
                <a:solidFill>
                  <a:schemeClr val="accent4"/>
                </a:solidFill>
                <a:latin typeface="+mj-lt"/>
              </a:defRPr>
            </a:lvl1pPr>
          </a:lstStyle>
          <a:p>
            <a:pPr lvl="0"/>
            <a:endParaRPr lang="sv-SE" dirty="0"/>
          </a:p>
        </p:txBody>
      </p:sp>
      <p:sp>
        <p:nvSpPr>
          <p:cNvPr id="12" name="Platshållare för datum 11">
            <a:extLst>
              <a:ext uri="{FF2B5EF4-FFF2-40B4-BE49-F238E27FC236}">
                <a16:creationId xmlns:a16="http://schemas.microsoft.com/office/drawing/2014/main" id="{2FE9E67F-A741-4DDF-8EAC-0AD3E318FEDF}"/>
              </a:ext>
            </a:extLst>
          </p:cNvPr>
          <p:cNvSpPr>
            <a:spLocks noGrp="1"/>
          </p:cNvSpPr>
          <p:nvPr>
            <p:ph type="dt" sz="half" idx="15"/>
          </p:nvPr>
        </p:nvSpPr>
        <p:spPr/>
        <p:txBody>
          <a:bodyPr/>
          <a:lstStyle/>
          <a:p>
            <a:fld id="{FD403CD0-842C-4BCD-83D3-BB78B185EE38}" type="datetimeFigureOut">
              <a:rPr lang="sv-SE" smtClean="0"/>
              <a:pPr/>
              <a:t>2024-08-29</a:t>
            </a:fld>
            <a:endParaRPr lang="sv-SE"/>
          </a:p>
        </p:txBody>
      </p:sp>
      <p:sp>
        <p:nvSpPr>
          <p:cNvPr id="13" name="Platshållare för sidfot 12">
            <a:extLst>
              <a:ext uri="{FF2B5EF4-FFF2-40B4-BE49-F238E27FC236}">
                <a16:creationId xmlns:a16="http://schemas.microsoft.com/office/drawing/2014/main" id="{F99779E5-AFCC-4FDE-AFD4-84182574589D}"/>
              </a:ext>
            </a:extLst>
          </p:cNvPr>
          <p:cNvSpPr>
            <a:spLocks noGrp="1"/>
          </p:cNvSpPr>
          <p:nvPr>
            <p:ph type="ftr" sz="quarter" idx="16"/>
          </p:nvPr>
        </p:nvSpPr>
        <p:spPr/>
        <p:txBody>
          <a:bodyPr/>
          <a:lstStyle/>
          <a:p>
            <a:endParaRPr lang="sv-SE">
              <a:solidFill>
                <a:schemeClr val="tx1"/>
              </a:solidFill>
            </a:endParaRPr>
          </a:p>
        </p:txBody>
      </p:sp>
      <p:sp>
        <p:nvSpPr>
          <p:cNvPr id="14" name="Platshållare för bildnummer 13">
            <a:extLst>
              <a:ext uri="{FF2B5EF4-FFF2-40B4-BE49-F238E27FC236}">
                <a16:creationId xmlns:a16="http://schemas.microsoft.com/office/drawing/2014/main" id="{E98F8BA8-6A8C-45D2-98B1-7CEF21E492A2}"/>
              </a:ext>
            </a:extLst>
          </p:cNvPr>
          <p:cNvSpPr>
            <a:spLocks noGrp="1"/>
          </p:cNvSpPr>
          <p:nvPr>
            <p:ph type="sldNum" sz="quarter" idx="17"/>
          </p:nvPr>
        </p:nvSpPr>
        <p:spPr/>
        <p:txBody>
          <a:bodyPr/>
          <a:lstStyle/>
          <a:p>
            <a:fld id="{AE086683-F536-42AB-ABBC-F4803DFE8DBC}" type="slidenum">
              <a:rPr lang="sv-SE" smtClean="0"/>
              <a:pPr/>
              <a:t>‹#›</a:t>
            </a:fld>
            <a:endParaRPr lang="sv-SE"/>
          </a:p>
        </p:txBody>
      </p:sp>
      <p:sp>
        <p:nvSpPr>
          <p:cNvPr id="10" name="Platshållare för innehåll 7">
            <a:extLst>
              <a:ext uri="{FF2B5EF4-FFF2-40B4-BE49-F238E27FC236}">
                <a16:creationId xmlns:a16="http://schemas.microsoft.com/office/drawing/2014/main" id="{C337B9B6-D14F-4D25-9B97-53FF007246A3}"/>
              </a:ext>
            </a:extLst>
          </p:cNvPr>
          <p:cNvSpPr>
            <a:spLocks noGrp="1"/>
          </p:cNvSpPr>
          <p:nvPr>
            <p:ph sz="quarter" idx="18"/>
          </p:nvPr>
        </p:nvSpPr>
        <p:spPr>
          <a:xfrm>
            <a:off x="838201" y="2345634"/>
            <a:ext cx="7659757" cy="3812277"/>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7BD5ACCD-99E0-48AB-AF9F-9E8671DB625D}"/>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8994886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278E47D6-968F-4B1D-8AB2-A302F974D391}"/>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0342877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4"/>
                </a:solidFill>
              </a:defRPr>
            </a:lvl1pPr>
          </a:lstStyle>
          <a:p>
            <a:r>
              <a:rPr lang="sv-SE" dirty="0"/>
              <a:t>Klicka här för att ändra mall för rubrikformat</a:t>
            </a:r>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4"/>
              </a:buClr>
              <a:defRPr/>
            </a:lvl1pPr>
            <a:lvl2pPr>
              <a:buSzPct val="110000"/>
              <a:buFont typeface="Georgia" panose="02040502050405020303" pitchFamily="18" charset="0"/>
              <a:buChar char="−"/>
              <a:defRPr/>
            </a:lvl2pPr>
            <a:lvl3pPr>
              <a:buClr>
                <a:schemeClr val="accent4"/>
              </a:buClr>
              <a:defRPr/>
            </a:lvl3pPr>
            <a:lvl4pPr>
              <a:buClr>
                <a:schemeClr val="accent4"/>
              </a:buClr>
              <a:defRPr/>
            </a:lvl4pPr>
            <a:lvl5pPr>
              <a:buClr>
                <a:schemeClr val="accent4"/>
              </a:buClr>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Tree>
    <p:extLst>
      <p:ext uri="{BB962C8B-B14F-4D97-AF65-F5344CB8AC3E}">
        <p14:creationId xmlns:p14="http://schemas.microsoft.com/office/powerpoint/2010/main" val="34148141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3" name="Rubrik 2">
            <a:extLst>
              <a:ext uri="{FF2B5EF4-FFF2-40B4-BE49-F238E27FC236}">
                <a16:creationId xmlns:a16="http://schemas.microsoft.com/office/drawing/2014/main" id="{784E5719-C606-48AD-9AB0-28FCDCF791EE}"/>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2979509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CA6080E3-A8C3-4FE7-A111-005540FBA41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42375975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3" name="Rubrik 2">
            <a:extLst>
              <a:ext uri="{FF2B5EF4-FFF2-40B4-BE49-F238E27FC236}">
                <a16:creationId xmlns:a16="http://schemas.microsoft.com/office/drawing/2014/main" id="{89A0D8C8-C13E-4784-B9EF-811A10CA659A}"/>
              </a:ext>
            </a:extLst>
          </p:cNvPr>
          <p:cNvSpPr>
            <a:spLocks noGrp="1"/>
          </p:cNvSpPr>
          <p:nvPr>
            <p:ph type="title"/>
          </p:nvPr>
        </p:nvSpPr>
        <p:spPr/>
        <p:txBody>
          <a:bodyPr/>
          <a:lstStyle/>
          <a:p>
            <a:r>
              <a:rPr lang="sv-SE"/>
              <a:t>Klicka här för att ändra mall för rubrikformat</a:t>
            </a:r>
          </a:p>
        </p:txBody>
      </p:sp>
    </p:spTree>
    <p:extLst>
      <p:ext uri="{BB962C8B-B14F-4D97-AF65-F5344CB8AC3E}">
        <p14:creationId xmlns:p14="http://schemas.microsoft.com/office/powerpoint/2010/main" val="303547974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4" name="Rectangle 2"/>
          <p:cNvSpPr>
            <a:spLocks noChangeArrowheads="1"/>
          </p:cNvSpPr>
          <p:nvPr/>
        </p:nvSpPr>
        <p:spPr bwMode="auto">
          <a:xfrm>
            <a:off x="0" y="6669088"/>
            <a:ext cx="12192000" cy="3603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et-EE" sz="1800"/>
          </a:p>
        </p:txBody>
      </p:sp>
      <p:sp>
        <p:nvSpPr>
          <p:cNvPr id="5" name="Rectangle 3"/>
          <p:cNvSpPr>
            <a:spLocks noChangeArrowheads="1"/>
          </p:cNvSpPr>
          <p:nvPr/>
        </p:nvSpPr>
        <p:spPr bwMode="auto">
          <a:xfrm>
            <a:off x="0" y="908053"/>
            <a:ext cx="12192000" cy="504825"/>
          </a:xfrm>
          <a:prstGeom prst="rect">
            <a:avLst/>
          </a:prstGeom>
          <a:gradFill rotWithShape="1">
            <a:gsLst>
              <a:gs pos="0">
                <a:srgbClr val="DDDDDD">
                  <a:alpha val="49001"/>
                </a:srgb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et-EE" sz="1800"/>
          </a:p>
        </p:txBody>
      </p:sp>
      <p:sp>
        <p:nvSpPr>
          <p:cNvPr id="6" name="Line 11"/>
          <p:cNvSpPr>
            <a:spLocks noChangeShapeType="1"/>
          </p:cNvSpPr>
          <p:nvPr/>
        </p:nvSpPr>
        <p:spPr bwMode="auto">
          <a:xfrm>
            <a:off x="0" y="908050"/>
            <a:ext cx="12192000"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7"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7835" y="1446216"/>
            <a:ext cx="5380567" cy="285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2602" y="71441"/>
            <a:ext cx="3460751"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Grafik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9715501" y="249771"/>
            <a:ext cx="2381251" cy="3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7" name="Rectangle 5"/>
          <p:cNvSpPr>
            <a:spLocks noGrp="1" noChangeArrowheads="1"/>
          </p:cNvSpPr>
          <p:nvPr>
            <p:ph type="ctrTitle"/>
          </p:nvPr>
        </p:nvSpPr>
        <p:spPr>
          <a:xfrm>
            <a:off x="1295400" y="4292600"/>
            <a:ext cx="10363200" cy="865188"/>
          </a:xfrm>
        </p:spPr>
        <p:txBody>
          <a:bodyPr/>
          <a:lstStyle>
            <a:lvl1pPr algn="ctr">
              <a:defRPr sz="2100" baseline="0">
                <a:solidFill>
                  <a:srgbClr val="44B17B"/>
                </a:solidFill>
              </a:defRPr>
            </a:lvl1pPr>
          </a:lstStyle>
          <a:p>
            <a:endParaRPr lang="de-DE" dirty="0"/>
          </a:p>
        </p:txBody>
      </p:sp>
      <p:sp>
        <p:nvSpPr>
          <p:cNvPr id="49158" name="Rectangle 6"/>
          <p:cNvSpPr>
            <a:spLocks noGrp="1" noChangeArrowheads="1"/>
          </p:cNvSpPr>
          <p:nvPr>
            <p:ph type="subTitle" idx="1"/>
          </p:nvPr>
        </p:nvSpPr>
        <p:spPr>
          <a:xfrm>
            <a:off x="1104900" y="5253038"/>
            <a:ext cx="10847917" cy="696912"/>
          </a:xfrm>
        </p:spPr>
        <p:txBody>
          <a:bodyPr/>
          <a:lstStyle>
            <a:lvl1pPr marL="0" indent="0" algn="ctr">
              <a:buFont typeface="Wingdings" pitchFamily="2" charset="2"/>
              <a:buNone/>
              <a:defRPr/>
            </a:lvl1pPr>
          </a:lstStyle>
          <a:p>
            <a:r>
              <a:rPr lang="de-DE" dirty="0"/>
              <a:t>Edit </a:t>
            </a:r>
            <a:r>
              <a:rPr lang="de-DE" dirty="0" err="1"/>
              <a:t>Subtitle</a:t>
            </a:r>
            <a:endParaRPr lang="de-DE" dirty="0"/>
          </a:p>
        </p:txBody>
      </p:sp>
      <p:sp>
        <p:nvSpPr>
          <p:cNvPr id="10" name="Rectangle 7"/>
          <p:cNvSpPr>
            <a:spLocks noGrp="1" noChangeArrowheads="1"/>
          </p:cNvSpPr>
          <p:nvPr>
            <p:ph type="dt" sz="half" idx="10"/>
          </p:nvPr>
        </p:nvSpPr>
        <p:spPr>
          <a:xfrm>
            <a:off x="431800" y="6245225"/>
            <a:ext cx="2844800" cy="476250"/>
          </a:xfrm>
        </p:spPr>
        <p:txBody>
          <a:bodyPr/>
          <a:lstStyle>
            <a:lvl1pPr>
              <a:defRPr/>
            </a:lvl1pPr>
          </a:lstStyle>
          <a:p>
            <a:pPr>
              <a:defRPr/>
            </a:pPr>
            <a:endParaRPr lang="de-AT"/>
          </a:p>
        </p:txBody>
      </p:sp>
      <p:sp>
        <p:nvSpPr>
          <p:cNvPr id="11" name="Rectangle 8"/>
          <p:cNvSpPr>
            <a:spLocks noGrp="1" noChangeArrowheads="1"/>
          </p:cNvSpPr>
          <p:nvPr>
            <p:ph type="ftr" sz="quarter" idx="11"/>
          </p:nvPr>
        </p:nvSpPr>
        <p:spPr>
          <a:xfrm>
            <a:off x="3888317" y="6245225"/>
            <a:ext cx="3860800" cy="476250"/>
          </a:xfrm>
        </p:spPr>
        <p:txBody>
          <a:bodyPr/>
          <a:lstStyle>
            <a:lvl1pPr>
              <a:defRPr/>
            </a:lvl1pPr>
          </a:lstStyle>
          <a:p>
            <a:pPr>
              <a:defRPr/>
            </a:pPr>
            <a:endParaRPr lang="de-AT"/>
          </a:p>
        </p:txBody>
      </p:sp>
      <p:sp>
        <p:nvSpPr>
          <p:cNvPr id="12" name="Rectangle 9"/>
          <p:cNvSpPr>
            <a:spLocks noGrp="1" noChangeArrowheads="1"/>
          </p:cNvSpPr>
          <p:nvPr>
            <p:ph type="sldNum" sz="quarter" idx="12"/>
          </p:nvPr>
        </p:nvSpPr>
        <p:spPr>
          <a:xfrm>
            <a:off x="8303684" y="6245225"/>
            <a:ext cx="2844800" cy="476250"/>
          </a:xfrm>
        </p:spPr>
        <p:txBody>
          <a:bodyPr/>
          <a:lstStyle>
            <a:lvl1pPr>
              <a:defRPr/>
            </a:lvl1pPr>
          </a:lstStyle>
          <a:p>
            <a:pPr>
              <a:defRPr/>
            </a:pPr>
            <a:fld id="{A97EC839-F5DB-4924-A27E-D60726603419}" type="slidenum">
              <a:rPr lang="de-AT" altLang="en-US"/>
              <a:pPr>
                <a:defRPr/>
              </a:pPr>
              <a:t>‹#›</a:t>
            </a:fld>
            <a:endParaRPr lang="de-AT" altLang="en-US"/>
          </a:p>
        </p:txBody>
      </p:sp>
    </p:spTree>
    <p:extLst>
      <p:ext uri="{BB962C8B-B14F-4D97-AF65-F5344CB8AC3E}">
        <p14:creationId xmlns:p14="http://schemas.microsoft.com/office/powerpoint/2010/main" val="26086452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a:xfrm>
            <a:off x="609600" y="1600200"/>
            <a:ext cx="10972800" cy="4421087"/>
          </a:xfrm>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xfrm>
            <a:off x="8592277" y="6245124"/>
            <a:ext cx="2844800" cy="476250"/>
          </a:xfrm>
          <a:ln/>
        </p:spPr>
        <p:txBody>
          <a:bodyPr/>
          <a:lstStyle>
            <a:lvl1pPr>
              <a:defRPr/>
            </a:lvl1pPr>
          </a:lstStyle>
          <a:p>
            <a:pPr>
              <a:defRPr/>
            </a:pPr>
            <a:fld id="{83CCB028-7E5B-48B5-BE79-DA2E12F3ECBF}" type="slidenum">
              <a:rPr lang="de-AT" altLang="en-US"/>
              <a:pPr>
                <a:defRPr/>
              </a:pPr>
              <a:t>‹#›</a:t>
            </a:fld>
            <a:endParaRPr lang="de-AT" altLang="en-US"/>
          </a:p>
        </p:txBody>
      </p:sp>
    </p:spTree>
    <p:extLst>
      <p:ext uri="{BB962C8B-B14F-4D97-AF65-F5344CB8AC3E}">
        <p14:creationId xmlns:p14="http://schemas.microsoft.com/office/powerpoint/2010/main" val="51452113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3000" b="1" cap="all" baseline="0">
                <a:solidFill>
                  <a:srgbClr val="44B17B"/>
                </a:solidFill>
              </a:defRPr>
            </a:lvl1pPr>
          </a:lstStyle>
          <a:p>
            <a:r>
              <a:rPr lang="de-DE" dirty="0"/>
              <a:t>Titelmasterformat durch Klicken bearbeiten</a:t>
            </a:r>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e-DE" dirty="0"/>
              <a:t>Textmasterformate durch Klicken bearbeiten</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C6FED221-E84B-4A08-AE41-156F3A2DE0FB}" type="slidenum">
              <a:rPr lang="de-AT" altLang="en-US"/>
              <a:pPr>
                <a:defRPr/>
              </a:pPr>
              <a:t>‹#›</a:t>
            </a:fld>
            <a:endParaRPr lang="de-AT" altLang="en-US"/>
          </a:p>
        </p:txBody>
      </p:sp>
    </p:spTree>
    <p:extLst>
      <p:ext uri="{BB962C8B-B14F-4D97-AF65-F5344CB8AC3E}">
        <p14:creationId xmlns:p14="http://schemas.microsoft.com/office/powerpoint/2010/main" val="24480225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609600" y="1600203"/>
            <a:ext cx="5384800" cy="4525963"/>
          </a:xfrm>
        </p:spPr>
        <p:txBody>
          <a:bodyPr/>
          <a:lstStyle>
            <a:lvl1pPr>
              <a:buClr>
                <a:srgbClr val="44B17B"/>
              </a:buCl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6197600" y="1600203"/>
            <a:ext cx="5384800" cy="4525963"/>
          </a:xfrm>
        </p:spPr>
        <p:txBody>
          <a:bodyPr/>
          <a:lstStyle>
            <a:lvl1pPr>
              <a:buClr>
                <a:srgbClr val="44B17B"/>
              </a:buCl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974457D4-835A-4A12-B0C1-3357A9D678B0}" type="slidenum">
              <a:rPr lang="de-AT" altLang="en-US"/>
              <a:pPr>
                <a:defRPr/>
              </a:pPr>
              <a:t>‹#›</a:t>
            </a:fld>
            <a:endParaRPr lang="de-AT" altLang="en-US"/>
          </a:p>
        </p:txBody>
      </p:sp>
    </p:spTree>
    <p:extLst>
      <p:ext uri="{BB962C8B-B14F-4D97-AF65-F5344CB8AC3E}">
        <p14:creationId xmlns:p14="http://schemas.microsoft.com/office/powerpoint/2010/main" val="2296206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5" y="736600"/>
            <a:ext cx="5591175" cy="4384675"/>
          </a:xfrm>
          <a:solidFill>
            <a:schemeClr val="bg1">
              <a:lumMod val="95000"/>
            </a:schemeClr>
          </a:solidFill>
        </p:spPr>
        <p:txBody>
          <a:bodyPr/>
          <a:lstStyle>
            <a:lvl1pPr>
              <a:buNone/>
              <a:defRPr/>
            </a:lvl1pPr>
          </a:lstStyle>
          <a:p>
            <a:r>
              <a:rPr lang="sv-SE"/>
              <a:t>Klicka på ikonen för att lägga till en bild</a:t>
            </a:r>
            <a:endParaRPr lang="sv-SE" dirty="0"/>
          </a:p>
        </p:txBody>
      </p:sp>
      <p:sp>
        <p:nvSpPr>
          <p:cNvPr id="10" name="Platshållare för datum 9">
            <a:extLst>
              <a:ext uri="{FF2B5EF4-FFF2-40B4-BE49-F238E27FC236}">
                <a16:creationId xmlns:a16="http://schemas.microsoft.com/office/drawing/2014/main" id="{561115ED-E06A-4F6C-AEE6-DB54D771D7DC}"/>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5BA9ABA4-C005-4B98-9FDB-D68A6660C623}"/>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38201" y="1806573"/>
            <a:ext cx="5591175" cy="4351338"/>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88759255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143000"/>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Textmasterformate durch Klicken bearbeiten</a:t>
            </a:r>
          </a:p>
        </p:txBody>
      </p:sp>
      <p:sp>
        <p:nvSpPr>
          <p:cNvPr id="4" name="Inhaltsplatzhalt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Textmasterformate durch Klicken bearbeiten</a:t>
            </a:r>
          </a:p>
        </p:txBody>
      </p:sp>
      <p:sp>
        <p:nvSpPr>
          <p:cNvPr id="6" name="Inhaltsplatzhalt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4"/>
          <p:cNvSpPr>
            <a:spLocks noGrp="1" noChangeArrowheads="1"/>
          </p:cNvSpPr>
          <p:nvPr>
            <p:ph type="dt" sz="half" idx="10"/>
          </p:nvPr>
        </p:nvSpPr>
        <p:spPr>
          <a:ln/>
        </p:spPr>
        <p:txBody>
          <a:bodyPr/>
          <a:lstStyle>
            <a:lvl1pPr>
              <a:defRPr/>
            </a:lvl1pPr>
          </a:lstStyle>
          <a:p>
            <a:pPr>
              <a:defRPr/>
            </a:pPr>
            <a:endParaRPr lang="de-AT"/>
          </a:p>
        </p:txBody>
      </p:sp>
      <p:sp>
        <p:nvSpPr>
          <p:cNvPr id="8" name="Rectangle 5"/>
          <p:cNvSpPr>
            <a:spLocks noGrp="1" noChangeArrowheads="1"/>
          </p:cNvSpPr>
          <p:nvPr>
            <p:ph type="ftr" sz="quarter" idx="11"/>
          </p:nvPr>
        </p:nvSpPr>
        <p:spPr>
          <a:ln/>
        </p:spPr>
        <p:txBody>
          <a:bodyPr/>
          <a:lstStyle>
            <a:lvl1pPr>
              <a:defRPr/>
            </a:lvl1pPr>
          </a:lstStyle>
          <a:p>
            <a:pPr>
              <a:defRPr/>
            </a:pPr>
            <a:endParaRPr lang="de-AT"/>
          </a:p>
        </p:txBody>
      </p:sp>
      <p:sp>
        <p:nvSpPr>
          <p:cNvPr id="9" name="Rectangle 6"/>
          <p:cNvSpPr>
            <a:spLocks noGrp="1" noChangeArrowheads="1"/>
          </p:cNvSpPr>
          <p:nvPr>
            <p:ph type="sldNum" sz="quarter" idx="12"/>
          </p:nvPr>
        </p:nvSpPr>
        <p:spPr>
          <a:ln/>
        </p:spPr>
        <p:txBody>
          <a:bodyPr/>
          <a:lstStyle>
            <a:lvl1pPr>
              <a:defRPr/>
            </a:lvl1pPr>
          </a:lstStyle>
          <a:p>
            <a:pPr>
              <a:defRPr/>
            </a:pPr>
            <a:fld id="{51B18340-25AE-4AC2-B1A0-1EC0B19D5B4B}" type="slidenum">
              <a:rPr lang="de-AT" altLang="en-US"/>
              <a:pPr>
                <a:defRPr/>
              </a:pPr>
              <a:t>‹#›</a:t>
            </a:fld>
            <a:endParaRPr lang="de-AT" altLang="en-US"/>
          </a:p>
        </p:txBody>
      </p:sp>
    </p:spTree>
    <p:extLst>
      <p:ext uri="{BB962C8B-B14F-4D97-AF65-F5344CB8AC3E}">
        <p14:creationId xmlns:p14="http://schemas.microsoft.com/office/powerpoint/2010/main" val="298021151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Rectangle 4"/>
          <p:cNvSpPr>
            <a:spLocks noGrp="1" noChangeArrowheads="1"/>
          </p:cNvSpPr>
          <p:nvPr>
            <p:ph type="dt" sz="half" idx="10"/>
          </p:nvPr>
        </p:nvSpPr>
        <p:spPr>
          <a:ln/>
        </p:spPr>
        <p:txBody>
          <a:bodyPr/>
          <a:lstStyle>
            <a:lvl1pPr>
              <a:defRPr/>
            </a:lvl1pPr>
          </a:lstStyle>
          <a:p>
            <a:pPr>
              <a:defRPr/>
            </a:pPr>
            <a:endParaRPr lang="de-AT"/>
          </a:p>
        </p:txBody>
      </p:sp>
      <p:sp>
        <p:nvSpPr>
          <p:cNvPr id="4" name="Rectangle 5"/>
          <p:cNvSpPr>
            <a:spLocks noGrp="1" noChangeArrowheads="1"/>
          </p:cNvSpPr>
          <p:nvPr>
            <p:ph type="ftr" sz="quarter" idx="11"/>
          </p:nvPr>
        </p:nvSpPr>
        <p:spPr>
          <a:ln/>
        </p:spPr>
        <p:txBody>
          <a:bodyPr/>
          <a:lstStyle>
            <a:lvl1pPr>
              <a:defRPr/>
            </a:lvl1pPr>
          </a:lstStyle>
          <a:p>
            <a:pPr>
              <a:defRPr/>
            </a:pPr>
            <a:endParaRPr lang="de-AT"/>
          </a:p>
        </p:txBody>
      </p:sp>
      <p:sp>
        <p:nvSpPr>
          <p:cNvPr id="5" name="Rectangle 6"/>
          <p:cNvSpPr>
            <a:spLocks noGrp="1" noChangeArrowheads="1"/>
          </p:cNvSpPr>
          <p:nvPr>
            <p:ph type="sldNum" sz="quarter" idx="12"/>
          </p:nvPr>
        </p:nvSpPr>
        <p:spPr>
          <a:ln/>
        </p:spPr>
        <p:txBody>
          <a:bodyPr/>
          <a:lstStyle>
            <a:lvl1pPr>
              <a:defRPr/>
            </a:lvl1pPr>
          </a:lstStyle>
          <a:p>
            <a:pPr>
              <a:defRPr/>
            </a:pPr>
            <a:fld id="{1D4B6C64-E5F7-4936-9C2C-71C1728A5393}" type="slidenum">
              <a:rPr lang="de-AT" altLang="en-US"/>
              <a:pPr>
                <a:defRPr/>
              </a:pPr>
              <a:t>‹#›</a:t>
            </a:fld>
            <a:endParaRPr lang="de-AT" altLang="en-US"/>
          </a:p>
        </p:txBody>
      </p:sp>
    </p:spTree>
    <p:extLst>
      <p:ext uri="{BB962C8B-B14F-4D97-AF65-F5344CB8AC3E}">
        <p14:creationId xmlns:p14="http://schemas.microsoft.com/office/powerpoint/2010/main" val="183997600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e-AT"/>
          </a:p>
        </p:txBody>
      </p:sp>
      <p:sp>
        <p:nvSpPr>
          <p:cNvPr id="3" name="Rectangle 5"/>
          <p:cNvSpPr>
            <a:spLocks noGrp="1" noChangeArrowheads="1"/>
          </p:cNvSpPr>
          <p:nvPr>
            <p:ph type="ftr" sz="quarter" idx="11"/>
          </p:nvPr>
        </p:nvSpPr>
        <p:spPr>
          <a:ln/>
        </p:spPr>
        <p:txBody>
          <a:bodyPr/>
          <a:lstStyle>
            <a:lvl1pPr>
              <a:defRPr/>
            </a:lvl1pPr>
          </a:lstStyle>
          <a:p>
            <a:pPr>
              <a:defRPr/>
            </a:pPr>
            <a:endParaRPr lang="de-AT"/>
          </a:p>
        </p:txBody>
      </p:sp>
      <p:sp>
        <p:nvSpPr>
          <p:cNvPr id="4" name="Rectangle 6"/>
          <p:cNvSpPr>
            <a:spLocks noGrp="1" noChangeArrowheads="1"/>
          </p:cNvSpPr>
          <p:nvPr>
            <p:ph type="sldNum" sz="quarter" idx="12"/>
          </p:nvPr>
        </p:nvSpPr>
        <p:spPr>
          <a:ln/>
        </p:spPr>
        <p:txBody>
          <a:bodyPr/>
          <a:lstStyle>
            <a:lvl1pPr>
              <a:defRPr/>
            </a:lvl1pPr>
          </a:lstStyle>
          <a:p>
            <a:pPr>
              <a:defRPr/>
            </a:pPr>
            <a:fld id="{BF921E01-F202-45D1-971F-332DC040AF91}" type="slidenum">
              <a:rPr lang="de-AT" altLang="en-US"/>
              <a:pPr>
                <a:defRPr/>
              </a:pPr>
              <a:t>‹#›</a:t>
            </a:fld>
            <a:endParaRPr lang="de-AT" altLang="en-US"/>
          </a:p>
        </p:txBody>
      </p:sp>
    </p:spTree>
    <p:extLst>
      <p:ext uri="{BB962C8B-B14F-4D97-AF65-F5344CB8AC3E}">
        <p14:creationId xmlns:p14="http://schemas.microsoft.com/office/powerpoint/2010/main" val="157711436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09602" y="273050"/>
            <a:ext cx="4011084" cy="1162050"/>
          </a:xfrm>
        </p:spPr>
        <p:txBody>
          <a:bodyPr anchor="b"/>
          <a:lstStyle>
            <a:lvl1pPr algn="l">
              <a:defRPr sz="1500" b="1"/>
            </a:lvl1pPr>
          </a:lstStyle>
          <a:p>
            <a:r>
              <a:rPr lang="de-DE"/>
              <a:t>Titelmasterformat durch Klicken bearbeiten</a:t>
            </a:r>
          </a:p>
        </p:txBody>
      </p:sp>
      <p:sp>
        <p:nvSpPr>
          <p:cNvPr id="3" name="Inhaltsplatzhalter 2"/>
          <p:cNvSpPr>
            <a:spLocks noGrp="1"/>
          </p:cNvSpPr>
          <p:nvPr>
            <p:ph idx="1"/>
          </p:nvPr>
        </p:nvSpPr>
        <p:spPr>
          <a:xfrm>
            <a:off x="4766733" y="273053"/>
            <a:ext cx="6815667"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09602" y="1435103"/>
            <a:ext cx="4011084"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D11B16C1-92F9-44F6-9DA8-D3176813A505}" type="slidenum">
              <a:rPr lang="de-AT" altLang="en-US"/>
              <a:pPr>
                <a:defRPr/>
              </a:pPr>
              <a:t>‹#›</a:t>
            </a:fld>
            <a:endParaRPr lang="de-AT" altLang="en-US"/>
          </a:p>
        </p:txBody>
      </p:sp>
    </p:spTree>
    <p:extLst>
      <p:ext uri="{BB962C8B-B14F-4D97-AF65-F5344CB8AC3E}">
        <p14:creationId xmlns:p14="http://schemas.microsoft.com/office/powerpoint/2010/main" val="35609302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389717" y="4800600"/>
            <a:ext cx="7315200" cy="566738"/>
          </a:xfrm>
        </p:spPr>
        <p:txBody>
          <a:bodyPr anchor="b"/>
          <a:lstStyle>
            <a:lvl1pPr algn="l">
              <a:defRPr sz="1500" b="1"/>
            </a:lvl1pPr>
          </a:lstStyle>
          <a:p>
            <a:r>
              <a:rPr lang="de-DE"/>
              <a:t>Titelmasterformat durch Klicken bearbeiten</a:t>
            </a:r>
          </a:p>
        </p:txBody>
      </p:sp>
      <p:sp>
        <p:nvSpPr>
          <p:cNvPr id="3" name="Bildplatzhalter 2"/>
          <p:cNvSpPr>
            <a:spLocks noGrp="1"/>
          </p:cNvSpPr>
          <p:nvPr>
            <p:ph type="pic" idx="1"/>
          </p:nvPr>
        </p:nvSpPr>
        <p:spPr>
          <a:xfrm>
            <a:off x="2389717" y="612775"/>
            <a:ext cx="73152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e-DE" noProof="0"/>
          </a:p>
        </p:txBody>
      </p:sp>
      <p:sp>
        <p:nvSpPr>
          <p:cNvPr id="4" name="Textplatzhalter 3"/>
          <p:cNvSpPr>
            <a:spLocks noGrp="1"/>
          </p:cNvSpPr>
          <p:nvPr>
            <p:ph type="body" sz="half" idx="2"/>
          </p:nvPr>
        </p:nvSpPr>
        <p:spPr>
          <a:xfrm>
            <a:off x="2389717" y="5367338"/>
            <a:ext cx="73152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Textmasterformate durch Klicken bearbeiten</a:t>
            </a:r>
          </a:p>
        </p:txBody>
      </p:sp>
      <p:sp>
        <p:nvSpPr>
          <p:cNvPr id="5" name="Rectangle 4"/>
          <p:cNvSpPr>
            <a:spLocks noGrp="1" noChangeArrowheads="1"/>
          </p:cNvSpPr>
          <p:nvPr>
            <p:ph type="dt" sz="half" idx="10"/>
          </p:nvPr>
        </p:nvSpPr>
        <p:spPr>
          <a:ln/>
        </p:spPr>
        <p:txBody>
          <a:bodyPr/>
          <a:lstStyle>
            <a:lvl1pPr>
              <a:defRPr/>
            </a:lvl1pPr>
          </a:lstStyle>
          <a:p>
            <a:pPr>
              <a:defRPr/>
            </a:pPr>
            <a:endParaRPr lang="de-AT"/>
          </a:p>
        </p:txBody>
      </p:sp>
      <p:sp>
        <p:nvSpPr>
          <p:cNvPr id="6" name="Rectangle 5"/>
          <p:cNvSpPr>
            <a:spLocks noGrp="1" noChangeArrowheads="1"/>
          </p:cNvSpPr>
          <p:nvPr>
            <p:ph type="ftr" sz="quarter" idx="11"/>
          </p:nvPr>
        </p:nvSpPr>
        <p:spPr>
          <a:ln/>
        </p:spPr>
        <p:txBody>
          <a:bodyPr/>
          <a:lstStyle>
            <a:lvl1pPr>
              <a:defRPr/>
            </a:lvl1pPr>
          </a:lstStyle>
          <a:p>
            <a:pPr>
              <a:defRPr/>
            </a:pPr>
            <a:endParaRPr lang="de-AT"/>
          </a:p>
        </p:txBody>
      </p:sp>
      <p:sp>
        <p:nvSpPr>
          <p:cNvPr id="7" name="Rectangle 6"/>
          <p:cNvSpPr>
            <a:spLocks noGrp="1" noChangeArrowheads="1"/>
          </p:cNvSpPr>
          <p:nvPr>
            <p:ph type="sldNum" sz="quarter" idx="12"/>
          </p:nvPr>
        </p:nvSpPr>
        <p:spPr>
          <a:ln/>
        </p:spPr>
        <p:txBody>
          <a:bodyPr/>
          <a:lstStyle>
            <a:lvl1pPr>
              <a:defRPr/>
            </a:lvl1pPr>
          </a:lstStyle>
          <a:p>
            <a:pPr>
              <a:defRPr/>
            </a:pPr>
            <a:fld id="{8792E744-ACAC-4902-8572-D3D2304BE982}" type="slidenum">
              <a:rPr lang="de-AT" altLang="en-US"/>
              <a:pPr>
                <a:defRPr/>
              </a:pPr>
              <a:t>‹#›</a:t>
            </a:fld>
            <a:endParaRPr lang="de-AT" altLang="en-US"/>
          </a:p>
        </p:txBody>
      </p:sp>
    </p:spTree>
    <p:extLst>
      <p:ext uri="{BB962C8B-B14F-4D97-AF65-F5344CB8AC3E}">
        <p14:creationId xmlns:p14="http://schemas.microsoft.com/office/powerpoint/2010/main" val="64363144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E0AD7073-EB39-46DE-9DD8-CFCFC63205F2}" type="slidenum">
              <a:rPr lang="de-AT" altLang="en-US"/>
              <a:pPr>
                <a:defRPr/>
              </a:pPr>
              <a:t>‹#›</a:t>
            </a:fld>
            <a:endParaRPr lang="de-AT" altLang="en-US"/>
          </a:p>
        </p:txBody>
      </p:sp>
    </p:spTree>
    <p:extLst>
      <p:ext uri="{BB962C8B-B14F-4D97-AF65-F5344CB8AC3E}">
        <p14:creationId xmlns:p14="http://schemas.microsoft.com/office/powerpoint/2010/main" val="18445794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839200" y="260353"/>
            <a:ext cx="2743200" cy="5865813"/>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609600" y="260353"/>
            <a:ext cx="8026400" cy="5865813"/>
          </a:xfrm>
        </p:spPr>
        <p:txBody>
          <a:bodyPr vert="eaVert"/>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4"/>
          <p:cNvSpPr>
            <a:spLocks noGrp="1" noChangeArrowheads="1"/>
          </p:cNvSpPr>
          <p:nvPr>
            <p:ph type="dt" sz="half" idx="10"/>
          </p:nvPr>
        </p:nvSpPr>
        <p:spPr>
          <a:ln/>
        </p:spPr>
        <p:txBody>
          <a:bodyPr/>
          <a:lstStyle>
            <a:lvl1pPr>
              <a:defRPr/>
            </a:lvl1pPr>
          </a:lstStyle>
          <a:p>
            <a:pPr>
              <a:defRPr/>
            </a:pPr>
            <a:endParaRPr lang="de-AT"/>
          </a:p>
        </p:txBody>
      </p:sp>
      <p:sp>
        <p:nvSpPr>
          <p:cNvPr id="5" name="Rectangle 5"/>
          <p:cNvSpPr>
            <a:spLocks noGrp="1" noChangeArrowheads="1"/>
          </p:cNvSpPr>
          <p:nvPr>
            <p:ph type="ftr" sz="quarter" idx="11"/>
          </p:nvPr>
        </p:nvSpPr>
        <p:spPr>
          <a:ln/>
        </p:spPr>
        <p:txBody>
          <a:bodyPr/>
          <a:lstStyle>
            <a:lvl1pPr>
              <a:defRPr/>
            </a:lvl1pPr>
          </a:lstStyle>
          <a:p>
            <a:pPr>
              <a:defRPr/>
            </a:pPr>
            <a:endParaRPr lang="de-AT"/>
          </a:p>
        </p:txBody>
      </p:sp>
      <p:sp>
        <p:nvSpPr>
          <p:cNvPr id="6" name="Rectangle 6"/>
          <p:cNvSpPr>
            <a:spLocks noGrp="1" noChangeArrowheads="1"/>
          </p:cNvSpPr>
          <p:nvPr>
            <p:ph type="sldNum" sz="quarter" idx="12"/>
          </p:nvPr>
        </p:nvSpPr>
        <p:spPr>
          <a:ln/>
        </p:spPr>
        <p:txBody>
          <a:bodyPr/>
          <a:lstStyle>
            <a:lvl1pPr>
              <a:defRPr/>
            </a:lvl1pPr>
          </a:lstStyle>
          <a:p>
            <a:pPr>
              <a:defRPr/>
            </a:pPr>
            <a:fld id="{D9046E77-00CF-4131-B17C-2123D3A6256F}" type="slidenum">
              <a:rPr lang="de-AT" altLang="en-US"/>
              <a:pPr>
                <a:defRPr/>
              </a:pPr>
              <a:t>‹#›</a:t>
            </a:fld>
            <a:endParaRPr lang="de-AT" altLang="en-US"/>
          </a:p>
        </p:txBody>
      </p:sp>
    </p:spTree>
    <p:extLst>
      <p:ext uri="{BB962C8B-B14F-4D97-AF65-F5344CB8AC3E}">
        <p14:creationId xmlns:p14="http://schemas.microsoft.com/office/powerpoint/2010/main" val="23641571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rubrik och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153398" y="736601"/>
            <a:ext cx="3201648" cy="862721"/>
          </a:xfrm>
        </p:spPr>
        <p:txBody>
          <a:bodyPr/>
          <a:lstStyle>
            <a:lvl1pPr>
              <a:defRPr>
                <a:solidFill>
                  <a:schemeClr val="accent2"/>
                </a:solidFill>
              </a:defRPr>
            </a:lvl1pPr>
          </a:lstStyle>
          <a:p>
            <a:r>
              <a:rPr lang="sv-SE"/>
              <a:t>Klicka här för att ändra 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0" y="0"/>
            <a:ext cx="7720642" cy="6858000"/>
          </a:xfrm>
          <a:solidFill>
            <a:schemeClr val="bg1">
              <a:lumMod val="95000"/>
            </a:schemeClr>
          </a:solidFill>
        </p:spPr>
        <p:txBody>
          <a:bodyPr/>
          <a:lstStyle>
            <a:lvl1pPr>
              <a:buNone/>
              <a:defRPr/>
            </a:lvl1pPr>
          </a:lstStyle>
          <a:p>
            <a:r>
              <a:rPr lang="sv-SE"/>
              <a:t>Klicka på ikonen för att lägga till en bild</a:t>
            </a:r>
            <a:endParaRPr lang="sv-SE" dirty="0"/>
          </a:p>
        </p:txBody>
      </p:sp>
      <p:sp>
        <p:nvSpPr>
          <p:cNvPr id="12" name="Platshållare för bildnummer 11">
            <a:extLst>
              <a:ext uri="{FF2B5EF4-FFF2-40B4-BE49-F238E27FC236}">
                <a16:creationId xmlns:a16="http://schemas.microsoft.com/office/drawing/2014/main" id="{9E9F51B1-2180-4331-9637-5BA5883C218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13" name="Platshållare för text 6">
            <a:extLst>
              <a:ext uri="{FF2B5EF4-FFF2-40B4-BE49-F238E27FC236}">
                <a16:creationId xmlns:a16="http://schemas.microsoft.com/office/drawing/2014/main" id="{C393E318-0BF7-47DE-A4FA-0099AB3786DF}"/>
              </a:ext>
            </a:extLst>
          </p:cNvPr>
          <p:cNvSpPr>
            <a:spLocks noGrp="1"/>
          </p:cNvSpPr>
          <p:nvPr>
            <p:ph type="body" sz="quarter" idx="13"/>
          </p:nvPr>
        </p:nvSpPr>
        <p:spPr>
          <a:xfrm>
            <a:off x="8153400" y="1806573"/>
            <a:ext cx="3201648" cy="3446914"/>
          </a:xfrm>
        </p:spPr>
        <p:txBody>
          <a:bodyPr/>
          <a:lstStyle>
            <a:lvl1pPr>
              <a:buClr>
                <a:schemeClr val="accent2"/>
              </a:buClr>
              <a:defRPr/>
            </a:lvl1pPr>
            <a:lvl2pPr>
              <a:buSzPct val="110000"/>
              <a:buFont typeface="Georgia" panose="02040502050405020303" pitchFamily="18" charset="0"/>
              <a:buChar char="−"/>
              <a:defRPr/>
            </a:lvl2pPr>
            <a:lvl3pPr>
              <a:buClr>
                <a:schemeClr val="accent2"/>
              </a:buClr>
              <a:defRPr/>
            </a:lvl3pPr>
            <a:lvl4pPr>
              <a:buClr>
                <a:schemeClr val="accent2"/>
              </a:buClr>
              <a:defRPr/>
            </a:lvl4pPr>
            <a:lvl5pPr>
              <a:buClr>
                <a:schemeClr val="accent2"/>
              </a:buCl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1671491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bild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format</a:t>
            </a:r>
            <a:endParaRPr lang="sv-SE" dirty="0"/>
          </a:p>
        </p:txBody>
      </p:sp>
      <p:sp>
        <p:nvSpPr>
          <p:cNvPr id="7" name="Platshållare för bild 6">
            <a:extLst>
              <a:ext uri="{FF2B5EF4-FFF2-40B4-BE49-F238E27FC236}">
                <a16:creationId xmlns:a16="http://schemas.microsoft.com/office/drawing/2014/main" id="{F741526C-1793-44A5-A72C-2DE31F3283BD}"/>
              </a:ext>
            </a:extLst>
          </p:cNvPr>
          <p:cNvSpPr>
            <a:spLocks noGrp="1"/>
          </p:cNvSpPr>
          <p:nvPr>
            <p:ph type="pic" sz="quarter" idx="15"/>
          </p:nvPr>
        </p:nvSpPr>
        <p:spPr>
          <a:xfrm>
            <a:off x="6600827" y="0"/>
            <a:ext cx="5591174" cy="5121275"/>
          </a:xfrm>
          <a:solidFill>
            <a:schemeClr val="bg1">
              <a:lumMod val="95000"/>
            </a:schemeClr>
          </a:solidFill>
        </p:spPr>
        <p:txBody>
          <a:bodyPr/>
          <a:lstStyle>
            <a:lvl1pPr>
              <a:buNone/>
              <a:defRPr/>
            </a:lvl1pPr>
          </a:lstStyle>
          <a:p>
            <a:r>
              <a:rPr lang="sv-SE"/>
              <a:t>Klicka på ikonen för att lägga till en bild</a:t>
            </a:r>
            <a:endParaRPr lang="sv-SE" dirty="0"/>
          </a:p>
        </p:txBody>
      </p:sp>
      <p:sp>
        <p:nvSpPr>
          <p:cNvPr id="6" name="Platshållare för datum 5">
            <a:extLst>
              <a:ext uri="{FF2B5EF4-FFF2-40B4-BE49-F238E27FC236}">
                <a16:creationId xmlns:a16="http://schemas.microsoft.com/office/drawing/2014/main" id="{16D87B03-B6F9-4F15-AF26-C969688EECF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9" name="Platshållare för sidfot 8">
            <a:extLst>
              <a:ext uri="{FF2B5EF4-FFF2-40B4-BE49-F238E27FC236}">
                <a16:creationId xmlns:a16="http://schemas.microsoft.com/office/drawing/2014/main" id="{48201E32-582C-4A04-908D-BE51C5E96AB9}"/>
              </a:ext>
            </a:extLst>
          </p:cNvPr>
          <p:cNvSpPr>
            <a:spLocks noGrp="1"/>
          </p:cNvSpPr>
          <p:nvPr>
            <p:ph type="ftr" sz="quarter" idx="17"/>
          </p:nvPr>
        </p:nvSpPr>
        <p:spPr/>
        <p:txBody>
          <a:bodyPr/>
          <a:lstStyle/>
          <a:p>
            <a:endParaRPr lang="sv-SE">
              <a:solidFill>
                <a:schemeClr val="tx1"/>
              </a:solidFill>
            </a:endParaRPr>
          </a:p>
        </p:txBody>
      </p:sp>
      <p:sp>
        <p:nvSpPr>
          <p:cNvPr id="10" name="Platshållare för bildnummer 9">
            <a:extLst>
              <a:ext uri="{FF2B5EF4-FFF2-40B4-BE49-F238E27FC236}">
                <a16:creationId xmlns:a16="http://schemas.microsoft.com/office/drawing/2014/main" id="{58B07291-B0BB-4862-AB04-E576F50A1ECA}"/>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2FAB4446-53A6-40D8-A44D-C5F7BA3BB594}"/>
              </a:ext>
            </a:extLst>
          </p:cNvPr>
          <p:cNvSpPr>
            <a:spLocks noGrp="1"/>
          </p:cNvSpPr>
          <p:nvPr>
            <p:ph type="body" sz="quarter" idx="19"/>
          </p:nvPr>
        </p:nvSpPr>
        <p:spPr>
          <a:xfrm>
            <a:off x="838201" y="1806571"/>
            <a:ext cx="5591175"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8297739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tex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format</a:t>
            </a:r>
            <a:endParaRPr lang="sv-SE" dirty="0"/>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5" y="736600"/>
            <a:ext cx="5591175" cy="4384675"/>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4" name="Platshållare för text 3">
            <a:extLst>
              <a:ext uri="{FF2B5EF4-FFF2-40B4-BE49-F238E27FC236}">
                <a16:creationId xmlns:a16="http://schemas.microsoft.com/office/drawing/2014/main" id="{346A786C-70C4-4889-9E20-4EF805095DE2}"/>
              </a:ext>
            </a:extLst>
          </p:cNvPr>
          <p:cNvSpPr>
            <a:spLocks noGrp="1"/>
          </p:cNvSpPr>
          <p:nvPr>
            <p:ph type="body" sz="quarter" idx="19"/>
          </p:nvPr>
        </p:nvSpPr>
        <p:spPr>
          <a:xfrm>
            <a:off x="838201" y="1806572"/>
            <a:ext cx="5591175" cy="4351338"/>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4102656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3B1C9B6-E234-4DC9-8F72-05B147E03826}"/>
              </a:ext>
            </a:extLst>
          </p:cNvPr>
          <p:cNvSpPr>
            <a:spLocks noGrp="1"/>
          </p:cNvSpPr>
          <p:nvPr>
            <p:ph type="title"/>
          </p:nvPr>
        </p:nvSpPr>
        <p:spPr>
          <a:xfrm>
            <a:off x="838199" y="736601"/>
            <a:ext cx="5591175" cy="862721"/>
          </a:xfrm>
        </p:spPr>
        <p:txBody>
          <a:bodyPr/>
          <a:lstStyle>
            <a:lvl1pPr>
              <a:defRPr>
                <a:solidFill>
                  <a:schemeClr val="accent2"/>
                </a:solidFill>
              </a:defRPr>
            </a:lvl1pPr>
          </a:lstStyle>
          <a:p>
            <a:r>
              <a:rPr lang="sv-SE"/>
              <a:t>Klicka här för att ändra format</a:t>
            </a:r>
            <a:endParaRPr lang="sv-SE" dirty="0"/>
          </a:p>
        </p:txBody>
      </p:sp>
      <p:sp>
        <p:nvSpPr>
          <p:cNvPr id="9" name="Platshållare för innehåll 8">
            <a:extLst>
              <a:ext uri="{FF2B5EF4-FFF2-40B4-BE49-F238E27FC236}">
                <a16:creationId xmlns:a16="http://schemas.microsoft.com/office/drawing/2014/main" id="{6FFD42D1-EE36-4EAE-AAE3-5326336CE9FC}"/>
              </a:ext>
            </a:extLst>
          </p:cNvPr>
          <p:cNvSpPr>
            <a:spLocks noGrp="1"/>
          </p:cNvSpPr>
          <p:nvPr>
            <p:ph sz="quarter" idx="15" hasCustomPrompt="1"/>
          </p:nvPr>
        </p:nvSpPr>
        <p:spPr>
          <a:xfrm>
            <a:off x="6600826" y="1806572"/>
            <a:ext cx="4752974" cy="3486787"/>
          </a:xfrm>
        </p:spPr>
        <p:txBody>
          <a:bodyPr/>
          <a:lstStyle>
            <a:lvl1pPr>
              <a:buNone/>
              <a:defRPr/>
            </a:lvl1pPr>
          </a:lstStyle>
          <a:p>
            <a:pPr lvl="0"/>
            <a:r>
              <a:rPr lang="sv-SE" dirty="0"/>
              <a:t> </a:t>
            </a:r>
          </a:p>
        </p:txBody>
      </p:sp>
      <p:sp>
        <p:nvSpPr>
          <p:cNvPr id="10" name="Platshållare för datum 9">
            <a:extLst>
              <a:ext uri="{FF2B5EF4-FFF2-40B4-BE49-F238E27FC236}">
                <a16:creationId xmlns:a16="http://schemas.microsoft.com/office/drawing/2014/main" id="{331677C4-60D2-4A7B-9972-B51092F87835}"/>
              </a:ext>
            </a:extLst>
          </p:cNvPr>
          <p:cNvSpPr>
            <a:spLocks noGrp="1"/>
          </p:cNvSpPr>
          <p:nvPr>
            <p:ph type="dt" sz="half" idx="16"/>
          </p:nvPr>
        </p:nvSpPr>
        <p:spPr/>
        <p:txBody>
          <a:bodyPr/>
          <a:lstStyle/>
          <a:p>
            <a:fld id="{FD403CD0-842C-4BCD-83D3-BB78B185EE38}" type="datetimeFigureOut">
              <a:rPr lang="sv-SE" smtClean="0"/>
              <a:pPr/>
              <a:t>2024-08-29</a:t>
            </a:fld>
            <a:endParaRPr lang="sv-SE"/>
          </a:p>
        </p:txBody>
      </p:sp>
      <p:sp>
        <p:nvSpPr>
          <p:cNvPr id="11" name="Platshållare för sidfot 10">
            <a:extLst>
              <a:ext uri="{FF2B5EF4-FFF2-40B4-BE49-F238E27FC236}">
                <a16:creationId xmlns:a16="http://schemas.microsoft.com/office/drawing/2014/main" id="{151C2DEE-2B07-41E5-97FA-0635B616ED80}"/>
              </a:ext>
            </a:extLst>
          </p:cNvPr>
          <p:cNvSpPr>
            <a:spLocks noGrp="1"/>
          </p:cNvSpPr>
          <p:nvPr>
            <p:ph type="ftr" sz="quarter" idx="17"/>
          </p:nvPr>
        </p:nvSpPr>
        <p:spPr/>
        <p:txBody>
          <a:bodyPr/>
          <a:lstStyle/>
          <a:p>
            <a:endParaRPr lang="sv-SE">
              <a:solidFill>
                <a:schemeClr val="tx1"/>
              </a:solidFill>
            </a:endParaRPr>
          </a:p>
        </p:txBody>
      </p:sp>
      <p:sp>
        <p:nvSpPr>
          <p:cNvPr id="12" name="Platshållare för bildnummer 11">
            <a:extLst>
              <a:ext uri="{FF2B5EF4-FFF2-40B4-BE49-F238E27FC236}">
                <a16:creationId xmlns:a16="http://schemas.microsoft.com/office/drawing/2014/main" id="{20582294-42E9-4D72-B1A8-C04F19E4F443}"/>
              </a:ext>
            </a:extLst>
          </p:cNvPr>
          <p:cNvSpPr>
            <a:spLocks noGrp="1"/>
          </p:cNvSpPr>
          <p:nvPr>
            <p:ph type="sldNum" sz="quarter" idx="18"/>
          </p:nvPr>
        </p:nvSpPr>
        <p:spPr/>
        <p:txBody>
          <a:bodyPr/>
          <a:lstStyle/>
          <a:p>
            <a:fld id="{AE086683-F536-42AB-ABBC-F4803DFE8DBC}" type="slidenum">
              <a:rPr lang="sv-SE" smtClean="0"/>
              <a:pPr/>
              <a:t>‹#›</a:t>
            </a:fld>
            <a:endParaRPr lang="sv-SE"/>
          </a:p>
        </p:txBody>
      </p:sp>
      <p:sp>
        <p:nvSpPr>
          <p:cNvPr id="8" name="Platshållare för text 3">
            <a:extLst>
              <a:ext uri="{FF2B5EF4-FFF2-40B4-BE49-F238E27FC236}">
                <a16:creationId xmlns:a16="http://schemas.microsoft.com/office/drawing/2014/main" id="{FF0805BD-8B09-446D-909E-98AA1BB21F59}"/>
              </a:ext>
            </a:extLst>
          </p:cNvPr>
          <p:cNvSpPr>
            <a:spLocks noGrp="1"/>
          </p:cNvSpPr>
          <p:nvPr>
            <p:ph type="body" sz="quarter" idx="19"/>
          </p:nvPr>
        </p:nvSpPr>
        <p:spPr>
          <a:xfrm>
            <a:off x="838201" y="1806572"/>
            <a:ext cx="5591175" cy="4351338"/>
          </a:xfrm>
        </p:spPr>
        <p:txBody>
          <a:bodyPr/>
          <a:lstStyle>
            <a:lvl1pPr>
              <a:buClr>
                <a:schemeClr val="accent2"/>
              </a:buClr>
              <a:defRPr/>
            </a:lvl1pPr>
            <a:lvl3pPr>
              <a:buClr>
                <a:schemeClr val="accent2"/>
              </a:buClr>
              <a:defRPr/>
            </a:lvl3pPr>
            <a:lvl4pPr>
              <a:buClr>
                <a:schemeClr val="accent2"/>
              </a:buClr>
              <a:defRPr/>
            </a:lvl4pPr>
            <a:lvl5pPr>
              <a:buClr>
                <a:schemeClr val="accent2"/>
              </a:buClr>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Tree>
    <p:extLst>
      <p:ext uri="{BB962C8B-B14F-4D97-AF65-F5344CB8AC3E}">
        <p14:creationId xmlns:p14="http://schemas.microsoft.com/office/powerpoint/2010/main" val="23286848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sv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sv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2.sv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pn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2.sv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1.pn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2.sv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1.pn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5.pn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6.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6.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2024-08-29</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a:solidFill>
                <a:schemeClr val="tx1"/>
              </a:solidFill>
            </a:endParaRPr>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0"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a:p>
        </p:txBody>
      </p:sp>
      <p:grpSp>
        <p:nvGrpSpPr>
          <p:cNvPr id="11" name="Group 10">
            <a:extLst>
              <a:ext uri="{FF2B5EF4-FFF2-40B4-BE49-F238E27FC236}">
                <a16:creationId xmlns:a16="http://schemas.microsoft.com/office/drawing/2014/main" id="{98DCF239-2BAD-4F37-B5D6-6897950AFFDC}"/>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47DC3452-4161-4DC1-BE24-AAE95AB44EE5}"/>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Graphic 8">
              <a:extLst>
                <a:ext uri="{FF2B5EF4-FFF2-40B4-BE49-F238E27FC236}">
                  <a16:creationId xmlns:a16="http://schemas.microsoft.com/office/drawing/2014/main" id="{3C78F1CD-7EAD-41FE-974B-005C79C4D36A}"/>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410349611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705" r:id="rId6"/>
    <p:sldLayoutId id="2147483677" r:id="rId7"/>
    <p:sldLayoutId id="2147483678" r:id="rId8"/>
    <p:sldLayoutId id="2147483693"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2"/>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59" userDrawn="1">
          <p15:clr>
            <a:srgbClr val="F26B43"/>
          </p15:clr>
        </p15:guide>
        <p15:guide id="4" orient="horz" pos="1013" userDrawn="1">
          <p15:clr>
            <a:srgbClr val="F26B43"/>
          </p15:clr>
        </p15:guide>
        <p15:guide id="5" orient="horz" pos="1139" userDrawn="1">
          <p15:clr>
            <a:srgbClr val="F26B43"/>
          </p15:clr>
        </p15:guide>
        <p15:guide id="6" orient="horz" pos="3884" userDrawn="1">
          <p15:clr>
            <a:srgbClr val="F26B43"/>
          </p15:clr>
        </p15:guide>
        <p15:guide id="7" orient="horz" pos="3997" userDrawn="1">
          <p15:clr>
            <a:srgbClr val="F26B43"/>
          </p15:clr>
        </p15:guide>
        <p15:guide id="8" pos="529" userDrawn="1">
          <p15:clr>
            <a:srgbClr val="F26B43"/>
          </p15:clr>
        </p15:guide>
        <p15:guide id="9" pos="715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2024-08-29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2F8A296-2E7B-478B-BF02-9E3A47E0653A}"/>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73341FB4-5756-448F-8BA0-376AAC5688E3}"/>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54DC7B3-A32F-4EC8-90D9-33E15F0D9671}"/>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2547795889"/>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7151" userDrawn="1">
          <p15:clr>
            <a:srgbClr val="F26B43"/>
          </p15:clr>
        </p15:guide>
        <p15:guide id="4" pos="529" userDrawn="1">
          <p15:clr>
            <a:srgbClr val="F26B43"/>
          </p15:clr>
        </p15:guide>
        <p15:guide id="5" orient="horz" pos="459" userDrawn="1">
          <p15:clr>
            <a:srgbClr val="F26B43"/>
          </p15:clr>
        </p15:guide>
        <p15:guide id="6" orient="horz" pos="1013" userDrawn="1">
          <p15:clr>
            <a:srgbClr val="F26B43"/>
          </p15:clr>
        </p15:guide>
        <p15:guide id="7" orient="horz" pos="1134" userDrawn="1">
          <p15:clr>
            <a:srgbClr val="F26B43"/>
          </p15:clr>
        </p15:guide>
        <p15:guide id="8" orient="horz" pos="3880" userDrawn="1">
          <p15:clr>
            <a:srgbClr val="F26B43"/>
          </p15:clr>
        </p15:guide>
        <p15:guide id="9" orient="horz" pos="400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2024-08-29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141C363-C430-4D8C-8E17-1DBF0D28B139}"/>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489BC9C8-91E7-4C2D-BD89-1E9C98E1DBAE}"/>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48F975E-1E5D-469C-B5DB-622B49E631DE}"/>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3553270990"/>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txStyles>
    <p:titleStyle>
      <a:lvl1pPr algn="l" defTabSz="914400" rtl="0" eaLnBrk="1" latinLnBrk="0" hangingPunct="1">
        <a:lnSpc>
          <a:spcPct val="90000"/>
        </a:lnSpc>
        <a:spcBef>
          <a:spcPct val="0"/>
        </a:spcBef>
        <a:buNone/>
        <a:defRPr sz="4000" b="1" kern="1200">
          <a:solidFill>
            <a:schemeClr val="accent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2"/>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59" userDrawn="1">
          <p15:clr>
            <a:srgbClr val="F26B43"/>
          </p15:clr>
        </p15:guide>
        <p15:guide id="4" orient="horz" pos="1013" userDrawn="1">
          <p15:clr>
            <a:srgbClr val="F26B43"/>
          </p15:clr>
        </p15:guide>
        <p15:guide id="5" orient="horz" pos="1134" userDrawn="1">
          <p15:clr>
            <a:srgbClr val="F26B43"/>
          </p15:clr>
        </p15:guide>
        <p15:guide id="6" orient="horz" pos="3884" userDrawn="1">
          <p15:clr>
            <a:srgbClr val="F26B43"/>
          </p15:clr>
        </p15:guide>
        <p15:guide id="7" orient="horz" pos="3997" userDrawn="1">
          <p15:clr>
            <a:srgbClr val="F26B43"/>
          </p15:clr>
        </p15:guide>
        <p15:guide id="8" pos="529" userDrawn="1">
          <p15:clr>
            <a:srgbClr val="F26B43"/>
          </p15:clr>
        </p15:guide>
        <p15:guide id="9" pos="715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2024-08-29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8" name="Group 7">
            <a:extLst>
              <a:ext uri="{FF2B5EF4-FFF2-40B4-BE49-F238E27FC236}">
                <a16:creationId xmlns:a16="http://schemas.microsoft.com/office/drawing/2014/main" id="{D38909B5-21FC-4BC8-BEC2-780DB3F34E15}"/>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DA9DCFF4-9387-422F-9390-0B95F99ED1EE}"/>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2D367394-40CB-4768-ABEF-0CD5DF0CB427}"/>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1290680680"/>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Lst>
  <p:txStyles>
    <p:titleStyle>
      <a:lvl1pPr algn="l" defTabSz="914400" rtl="0" eaLnBrk="1" latinLnBrk="0" hangingPunct="1">
        <a:lnSpc>
          <a:spcPct val="90000"/>
        </a:lnSpc>
        <a:spcBef>
          <a:spcPct val="0"/>
        </a:spcBef>
        <a:buNone/>
        <a:defRPr sz="4000" b="1"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4" pos="529">
          <p15:clr>
            <a:srgbClr val="F26B43"/>
          </p15:clr>
        </p15:guide>
        <p15:guide id="5" orient="horz" pos="459">
          <p15:clr>
            <a:srgbClr val="F26B43"/>
          </p15:clr>
        </p15:guide>
        <p15:guide id="6" orient="horz" pos="1013">
          <p15:clr>
            <a:srgbClr val="F26B43"/>
          </p15:clr>
        </p15:guide>
        <p15:guide id="7" orient="horz" pos="1134">
          <p15:clr>
            <a:srgbClr val="F26B43"/>
          </p15:clr>
        </p15:guide>
        <p15:guide id="8" orient="horz" pos="3880">
          <p15:clr>
            <a:srgbClr val="F26B43"/>
          </p15:clr>
        </p15:guide>
        <p15:guide id="9" orient="horz" pos="4002">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838199" y="736601"/>
            <a:ext cx="10514013" cy="862721"/>
          </a:xfrm>
          <a:prstGeom prst="rect">
            <a:avLst/>
          </a:prstGeom>
        </p:spPr>
        <p:txBody>
          <a:bodyPr vert="horz" lIns="0" tIns="0" rIns="0" bIns="0" rtlCol="0" anchor="b">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838200" y="1806575"/>
            <a:ext cx="10515600"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8200" y="6356350"/>
            <a:ext cx="2743200" cy="365125"/>
          </a:xfrm>
          <a:prstGeom prst="rect">
            <a:avLst/>
          </a:prstGeom>
        </p:spPr>
        <p:txBody>
          <a:bodyPr vert="horz" lIns="0" tIns="0" rIns="0" bIns="0" rtlCol="0" anchor="b">
            <a:noAutofit/>
          </a:bodyPr>
          <a:lstStyle>
            <a:lvl1pPr algn="l">
              <a:defRPr sz="1000">
                <a:solidFill>
                  <a:schemeClr val="tx1"/>
                </a:solidFill>
              </a:defRPr>
            </a:lvl1pPr>
          </a:lstStyle>
          <a:p>
            <a:fld id="{FD403CD0-842C-4BCD-83D3-BB78B185EE38}" type="datetimeFigureOut">
              <a:rPr lang="sv-SE" smtClean="0"/>
              <a:pPr/>
              <a:t>2024-08-29</a:t>
            </a:fld>
            <a:endParaRPr lang="sv-SE" sz="1000"/>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8600" y="6356350"/>
            <a:ext cx="4114800" cy="365125"/>
          </a:xfrm>
          <a:prstGeom prst="rect">
            <a:avLst/>
          </a:prstGeom>
        </p:spPr>
        <p:txBody>
          <a:bodyPr vert="horz" lIns="0" tIns="0" rIns="0" bIns="0" rtlCol="0" anchor="b">
            <a:noAutofit/>
          </a:bodyPr>
          <a:lstStyle>
            <a:lvl1pPr algn="ctr">
              <a:defRPr sz="1000">
                <a:solidFill>
                  <a:schemeClr val="tx1"/>
                </a:solidFill>
              </a:defRPr>
            </a:lvl1pPr>
          </a:lstStyle>
          <a:p>
            <a:endParaRPr lang="sv-SE" sz="1000"/>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10601" y="6356350"/>
            <a:ext cx="1755913" cy="365125"/>
          </a:xfrm>
          <a:prstGeom prst="rect">
            <a:avLst/>
          </a:prstGeom>
        </p:spPr>
        <p:txBody>
          <a:bodyPr vert="horz" lIns="0" tIns="0" rIns="0" bIns="0" rtlCol="0" anchor="b">
            <a:noAutofit/>
          </a:bodyPr>
          <a:lstStyle>
            <a:lvl1pPr algn="r">
              <a:defRPr sz="1000">
                <a:solidFill>
                  <a:schemeClr val="tx1"/>
                </a:solidFill>
              </a:defRPr>
            </a:lvl1pPr>
          </a:lstStyle>
          <a:p>
            <a:fld id="{AE086683-F536-42AB-ABBC-F4803DFE8DBC}" type="slidenum">
              <a:rPr lang="sv-SE" smtClean="0"/>
              <a:pPr/>
              <a:t>‹#›</a:t>
            </a:fld>
            <a:endParaRPr lang="sv-SE" sz="1000"/>
          </a:p>
        </p:txBody>
      </p:sp>
      <p:grpSp>
        <p:nvGrpSpPr>
          <p:cNvPr id="9" name="Group 8">
            <a:extLst>
              <a:ext uri="{FF2B5EF4-FFF2-40B4-BE49-F238E27FC236}">
                <a16:creationId xmlns:a16="http://schemas.microsoft.com/office/drawing/2014/main" id="{D2F8A296-2E7B-478B-BF02-9E3A47E0653A}"/>
              </a:ext>
            </a:extLst>
          </p:cNvPr>
          <p:cNvGrpSpPr/>
          <p:nvPr userDrawn="1"/>
        </p:nvGrpSpPr>
        <p:grpSpPr>
          <a:xfrm>
            <a:off x="10456503" y="5411039"/>
            <a:ext cx="971518" cy="1446961"/>
            <a:chOff x="10456503" y="5411039"/>
            <a:chExt cx="971518" cy="1446961"/>
          </a:xfrm>
        </p:grpSpPr>
        <p:sp>
          <p:nvSpPr>
            <p:cNvPr id="10" name="Rectangle 9">
              <a:extLst>
                <a:ext uri="{FF2B5EF4-FFF2-40B4-BE49-F238E27FC236}">
                  <a16:creationId xmlns:a16="http://schemas.microsoft.com/office/drawing/2014/main" id="{73341FB4-5756-448F-8BA0-376AAC5688E3}"/>
                </a:ext>
              </a:extLst>
            </p:cNvPr>
            <p:cNvSpPr/>
            <p:nvPr userDrawn="1"/>
          </p:nvSpPr>
          <p:spPr>
            <a:xfrm>
              <a:off x="10456503" y="5411039"/>
              <a:ext cx="971518" cy="144696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Graphic 10">
              <a:extLst>
                <a:ext uri="{FF2B5EF4-FFF2-40B4-BE49-F238E27FC236}">
                  <a16:creationId xmlns:a16="http://schemas.microsoft.com/office/drawing/2014/main" id="{554DC7B3-A32F-4EC8-90D9-33E15F0D9671}"/>
                </a:ext>
              </a:extLst>
            </p:cNvPr>
            <p:cNvPicPr>
              <a:picLocks noChangeAspect="1"/>
            </p:cNvPicPr>
            <p:nvPr userDrawn="1"/>
          </p:nvPicPr>
          <p:blipFill>
            <a:blip r:embed="rId11" cstate="email">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10577513" y="5643834"/>
              <a:ext cx="728662" cy="770471"/>
            </a:xfrm>
            <a:prstGeom prst="rect">
              <a:avLst/>
            </a:prstGeom>
          </p:spPr>
        </p:pic>
      </p:grpSp>
    </p:spTree>
    <p:extLst>
      <p:ext uri="{BB962C8B-B14F-4D97-AF65-F5344CB8AC3E}">
        <p14:creationId xmlns:p14="http://schemas.microsoft.com/office/powerpoint/2010/main" val="1724767795"/>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Lst>
  <p:txStyles>
    <p:titleStyle>
      <a:lvl1pPr algn="l" defTabSz="914400" rtl="0" eaLnBrk="1" latinLnBrk="0" hangingPunct="1">
        <a:lnSpc>
          <a:spcPct val="90000"/>
        </a:lnSpc>
        <a:spcBef>
          <a:spcPct val="0"/>
        </a:spcBef>
        <a:buNone/>
        <a:defRPr sz="4000" b="1" kern="1200">
          <a:solidFill>
            <a:schemeClr val="accent4"/>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7151">
          <p15:clr>
            <a:srgbClr val="F26B43"/>
          </p15:clr>
        </p15:guide>
        <p15:guide id="4" pos="529">
          <p15:clr>
            <a:srgbClr val="F26B43"/>
          </p15:clr>
        </p15:guide>
        <p15:guide id="5" orient="horz" pos="459">
          <p15:clr>
            <a:srgbClr val="F26B43"/>
          </p15:clr>
        </p15:guide>
        <p15:guide id="6" orient="horz" pos="1013">
          <p15:clr>
            <a:srgbClr val="F26B43"/>
          </p15:clr>
        </p15:guide>
        <p15:guide id="7" orient="horz" pos="1134">
          <p15:clr>
            <a:srgbClr val="F26B43"/>
          </p15:clr>
        </p15:guide>
        <p15:guide id="8" orient="horz" pos="3880">
          <p15:clr>
            <a:srgbClr val="F26B43"/>
          </p15:clr>
        </p15:guide>
        <p15:guide id="9" orient="horz" pos="4002">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auto">
          <a:xfrm>
            <a:off x="0" y="6669088"/>
            <a:ext cx="12192000" cy="360362"/>
          </a:xfrm>
          <a:prstGeom prst="rect">
            <a:avLst/>
          </a:prstGeom>
          <a:solidFill>
            <a:srgbClr val="DDDDDD"/>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et-EE" sz="1800"/>
          </a:p>
        </p:txBody>
      </p:sp>
      <p:sp>
        <p:nvSpPr>
          <p:cNvPr id="1027" name="Rectangle 17"/>
          <p:cNvSpPr>
            <a:spLocks noChangeArrowheads="1"/>
          </p:cNvSpPr>
          <p:nvPr/>
        </p:nvSpPr>
        <p:spPr bwMode="auto">
          <a:xfrm>
            <a:off x="0" y="908053"/>
            <a:ext cx="12192000" cy="504825"/>
          </a:xfrm>
          <a:prstGeom prst="rect">
            <a:avLst/>
          </a:prstGeom>
          <a:gradFill rotWithShape="1">
            <a:gsLst>
              <a:gs pos="0">
                <a:srgbClr val="DDDDDD">
                  <a:alpha val="49001"/>
                </a:srgbClr>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et-EE" sz="1800"/>
          </a:p>
        </p:txBody>
      </p:sp>
      <p:sp>
        <p:nvSpPr>
          <p:cNvPr id="1028" name="Rectangle 2"/>
          <p:cNvSpPr>
            <a:spLocks noGrp="1" noChangeArrowheads="1"/>
          </p:cNvSpPr>
          <p:nvPr>
            <p:ph type="title"/>
          </p:nvPr>
        </p:nvSpPr>
        <p:spPr bwMode="auto">
          <a:xfrm>
            <a:off x="5422902" y="260353"/>
            <a:ext cx="6159500" cy="6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AT" altLang="en-US" dirty="0"/>
              <a:t>Title-Format</a:t>
            </a:r>
          </a:p>
        </p:txBody>
      </p:sp>
      <p:sp>
        <p:nvSpPr>
          <p:cNvPr id="1029" name="Rectangle 3"/>
          <p:cNvSpPr>
            <a:spLocks noGrp="1" noChangeArrowheads="1"/>
          </p:cNvSpPr>
          <p:nvPr>
            <p:ph type="body" idx="1"/>
          </p:nvPr>
        </p:nvSpPr>
        <p:spPr bwMode="auto">
          <a:xfrm>
            <a:off x="609600" y="1600203"/>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Edit </a:t>
            </a:r>
            <a:r>
              <a:rPr lang="en-GB" altLang="en-US" dirty="0" err="1"/>
              <a:t>Titleformat</a:t>
            </a:r>
            <a:endParaRPr lang="en-GB" altLang="en-US" dirty="0"/>
          </a:p>
          <a:p>
            <a:pPr lvl="1"/>
            <a:r>
              <a:rPr lang="en-GB" altLang="en-US" dirty="0"/>
              <a:t>2nd</a:t>
            </a:r>
          </a:p>
          <a:p>
            <a:pPr lvl="2"/>
            <a:r>
              <a:rPr lang="en-GB" altLang="en-US" dirty="0"/>
              <a:t>3rd</a:t>
            </a:r>
          </a:p>
          <a:p>
            <a:pPr lvl="3"/>
            <a:r>
              <a:rPr lang="en-GB" altLang="en-US" dirty="0"/>
              <a:t>4th</a:t>
            </a:r>
          </a:p>
          <a:p>
            <a:pPr lvl="4"/>
            <a:r>
              <a:rPr lang="en-GB" altLang="en-US" dirty="0"/>
              <a:t>5th</a:t>
            </a:r>
          </a:p>
        </p:txBody>
      </p:sp>
      <p:sp>
        <p:nvSpPr>
          <p:cNvPr id="410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50">
                <a:latin typeface="Arial" charset="0"/>
              </a:defRPr>
            </a:lvl1pPr>
          </a:lstStyle>
          <a:p>
            <a:pPr>
              <a:defRPr/>
            </a:pPr>
            <a:endParaRPr lang="de-AT"/>
          </a:p>
        </p:txBody>
      </p:sp>
      <p:sp>
        <p:nvSpPr>
          <p:cNvPr id="410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50">
                <a:latin typeface="Arial" charset="0"/>
              </a:defRPr>
            </a:lvl1pPr>
          </a:lstStyle>
          <a:p>
            <a:pPr>
              <a:defRPr/>
            </a:pPr>
            <a:endParaRPr lang="de-AT"/>
          </a:p>
        </p:txBody>
      </p:sp>
      <p:sp>
        <p:nvSpPr>
          <p:cNvPr id="410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C9653886-B456-4447-A8A6-ABBCF559EDD6}" type="slidenum">
              <a:rPr lang="de-AT" altLang="en-US"/>
              <a:pPr>
                <a:defRPr/>
              </a:pPr>
              <a:t>‹#›</a:t>
            </a:fld>
            <a:endParaRPr lang="de-AT" altLang="en-US"/>
          </a:p>
        </p:txBody>
      </p:sp>
      <p:sp>
        <p:nvSpPr>
          <p:cNvPr id="1033" name="Line 14"/>
          <p:cNvSpPr>
            <a:spLocks noChangeShapeType="1"/>
          </p:cNvSpPr>
          <p:nvPr/>
        </p:nvSpPr>
        <p:spPr bwMode="auto">
          <a:xfrm>
            <a:off x="0" y="908050"/>
            <a:ext cx="12192000" cy="0"/>
          </a:xfrm>
          <a:prstGeom prst="line">
            <a:avLst/>
          </a:prstGeom>
          <a:noFill/>
          <a:ln w="9525">
            <a:solidFill>
              <a:srgbClr val="DDDDDD"/>
            </a:solidFill>
            <a:round/>
            <a:headEnd/>
            <a:tailEnd/>
          </a:ln>
          <a:extLst>
            <a:ext uri="{909E8E84-426E-40DD-AFC4-6F175D3DCCD1}">
              <a14:hiddenFill xmlns:a14="http://schemas.microsoft.com/office/drawing/2010/main">
                <a:noFill/>
              </a14:hiddenFill>
            </a:ext>
          </a:extLst>
        </p:spPr>
        <p:txBody>
          <a:bodyPr/>
          <a:lstStyle/>
          <a:p>
            <a:endParaRPr lang="en-US" sz="1800"/>
          </a:p>
        </p:txBody>
      </p:sp>
      <p:pic>
        <p:nvPicPr>
          <p:cNvPr id="1034" name="Picture 21"/>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609602" y="77791"/>
            <a:ext cx="13589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Grafik 1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bwMode="auto">
          <a:xfrm>
            <a:off x="9360365" y="6231471"/>
            <a:ext cx="2381249" cy="392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8390897"/>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Lst>
  <p:txStyles>
    <p:titleStyle>
      <a:lvl1pPr algn="r" rtl="0" eaLnBrk="0" fontAlgn="base" hangingPunct="0">
        <a:spcBef>
          <a:spcPct val="0"/>
        </a:spcBef>
        <a:spcAft>
          <a:spcPct val="0"/>
        </a:spcAft>
        <a:buClr>
          <a:srgbClr val="0070C0"/>
        </a:buCl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lang="de-AT" sz="3000" kern="1200" baseline="0" dirty="0">
          <a:solidFill>
            <a:srgbClr val="44B17B"/>
          </a:solidFill>
          <a:latin typeface="+mj-lt"/>
          <a:ea typeface="+mn-ea"/>
          <a:cs typeface="+mn-cs"/>
        </a:defRPr>
      </a:lvl1pPr>
      <a:lvl2pPr algn="r" rtl="0" eaLnBrk="0" fontAlgn="base" hangingPunct="0">
        <a:spcBef>
          <a:spcPct val="0"/>
        </a:spcBef>
        <a:spcAft>
          <a:spcPct val="0"/>
        </a:spcAft>
        <a:buClr>
          <a:srgbClr val="0070C0"/>
        </a:buCl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3000">
          <a:solidFill>
            <a:srgbClr val="0070C0"/>
          </a:solidFill>
          <a:latin typeface="Arial" charset="0"/>
        </a:defRPr>
      </a:lvl2pPr>
      <a:lvl3pPr algn="r" rtl="0" eaLnBrk="0" fontAlgn="base" hangingPunct="0">
        <a:spcBef>
          <a:spcPct val="0"/>
        </a:spcBef>
        <a:spcAft>
          <a:spcPct val="0"/>
        </a:spcAft>
        <a:buClr>
          <a:srgbClr val="0070C0"/>
        </a:buCl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3000">
          <a:solidFill>
            <a:srgbClr val="0070C0"/>
          </a:solidFill>
          <a:latin typeface="Arial" charset="0"/>
        </a:defRPr>
      </a:lvl3pPr>
      <a:lvl4pPr algn="r" rtl="0" eaLnBrk="0" fontAlgn="base" hangingPunct="0">
        <a:spcBef>
          <a:spcPct val="0"/>
        </a:spcBef>
        <a:spcAft>
          <a:spcPct val="0"/>
        </a:spcAft>
        <a:buClr>
          <a:srgbClr val="0070C0"/>
        </a:buCl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3000">
          <a:solidFill>
            <a:srgbClr val="0070C0"/>
          </a:solidFill>
          <a:latin typeface="Arial" charset="0"/>
        </a:defRPr>
      </a:lvl4pPr>
      <a:lvl5pPr algn="r" rtl="0" eaLnBrk="0" fontAlgn="base" hangingPunct="0">
        <a:spcBef>
          <a:spcPct val="0"/>
        </a:spcBef>
        <a:spcAft>
          <a:spcPct val="0"/>
        </a:spcAft>
        <a:buClr>
          <a:srgbClr val="0070C0"/>
        </a:buClr>
        <a:tabLst>
          <a:tab pos="0" algn="l"/>
          <a:tab pos="685800" algn="l"/>
          <a:tab pos="1371600" algn="l"/>
          <a:tab pos="2057400" algn="l"/>
          <a:tab pos="2743200" algn="l"/>
          <a:tab pos="3429000" algn="l"/>
          <a:tab pos="4114800" algn="l"/>
          <a:tab pos="4800600" algn="l"/>
          <a:tab pos="5486400" algn="l"/>
          <a:tab pos="6172200" algn="l"/>
          <a:tab pos="6858000" algn="l"/>
          <a:tab pos="7543800" algn="l"/>
        </a:tabLst>
        <a:defRPr sz="3000">
          <a:solidFill>
            <a:srgbClr val="0070C0"/>
          </a:solidFill>
          <a:latin typeface="Arial" charset="0"/>
        </a:defRPr>
      </a:lvl5pPr>
      <a:lvl6pPr marL="342900" algn="r" rtl="0" fontAlgn="base">
        <a:spcBef>
          <a:spcPct val="0"/>
        </a:spcBef>
        <a:spcAft>
          <a:spcPct val="0"/>
        </a:spcAft>
        <a:defRPr sz="3300">
          <a:solidFill>
            <a:schemeClr val="tx2"/>
          </a:solidFill>
          <a:latin typeface="Arial" charset="0"/>
        </a:defRPr>
      </a:lvl6pPr>
      <a:lvl7pPr marL="685800" algn="r" rtl="0" fontAlgn="base">
        <a:spcBef>
          <a:spcPct val="0"/>
        </a:spcBef>
        <a:spcAft>
          <a:spcPct val="0"/>
        </a:spcAft>
        <a:defRPr sz="3300">
          <a:solidFill>
            <a:schemeClr val="tx2"/>
          </a:solidFill>
          <a:latin typeface="Arial" charset="0"/>
        </a:defRPr>
      </a:lvl7pPr>
      <a:lvl8pPr marL="1028700" algn="r" rtl="0" fontAlgn="base">
        <a:spcBef>
          <a:spcPct val="0"/>
        </a:spcBef>
        <a:spcAft>
          <a:spcPct val="0"/>
        </a:spcAft>
        <a:defRPr sz="3300">
          <a:solidFill>
            <a:schemeClr val="tx2"/>
          </a:solidFill>
          <a:latin typeface="Arial" charset="0"/>
        </a:defRPr>
      </a:lvl8pPr>
      <a:lvl9pPr marL="1371600" algn="r" rtl="0" fontAlgn="base">
        <a:spcBef>
          <a:spcPct val="0"/>
        </a:spcBef>
        <a:spcAft>
          <a:spcPct val="0"/>
        </a:spcAft>
        <a:defRPr sz="3300">
          <a:solidFill>
            <a:schemeClr val="tx2"/>
          </a:solidFill>
          <a:latin typeface="Arial" charset="0"/>
        </a:defRPr>
      </a:lvl9pPr>
    </p:titleStyle>
    <p:bodyStyle>
      <a:lvl1pPr marL="257175" indent="-257175" algn="l" rtl="0" eaLnBrk="0" fontAlgn="base" hangingPunct="0">
        <a:spcBef>
          <a:spcPct val="20000"/>
        </a:spcBef>
        <a:spcAft>
          <a:spcPct val="0"/>
        </a:spcAft>
        <a:buClr>
          <a:srgbClr val="44B17B"/>
        </a:buClr>
        <a:buFont typeface="Wingdings" panose="05000000000000000000" pitchFamily="2" charset="2"/>
        <a:buChar char="§"/>
        <a:defRPr sz="2400">
          <a:solidFill>
            <a:schemeClr val="tx1"/>
          </a:solidFill>
          <a:latin typeface="+mn-lt"/>
          <a:ea typeface="+mn-ea"/>
          <a:cs typeface="+mn-cs"/>
        </a:defRPr>
      </a:lvl1pPr>
      <a:lvl2pPr marL="557213" indent="-214313" algn="l" rtl="0" eaLnBrk="0" fontAlgn="base" hangingPunct="0">
        <a:spcBef>
          <a:spcPct val="20000"/>
        </a:spcBef>
        <a:spcAft>
          <a:spcPct val="0"/>
        </a:spcAft>
        <a:buClr>
          <a:srgbClr val="44B17B"/>
        </a:buClr>
        <a:buChar char="–"/>
        <a:defRPr sz="2100">
          <a:solidFill>
            <a:schemeClr val="tx1"/>
          </a:solidFill>
          <a:latin typeface="+mn-lt"/>
        </a:defRPr>
      </a:lvl2pPr>
      <a:lvl3pPr marL="857250" indent="-171450" algn="l" rtl="0" eaLnBrk="0" fontAlgn="base" hangingPunct="0">
        <a:spcBef>
          <a:spcPct val="20000"/>
        </a:spcBef>
        <a:spcAft>
          <a:spcPct val="0"/>
        </a:spcAft>
        <a:buClr>
          <a:srgbClr val="44B17B"/>
        </a:buClr>
        <a:buFont typeface="Wingdings" panose="05000000000000000000" pitchFamily="2" charset="2"/>
        <a:buChar char="§"/>
        <a:defRPr sz="1800">
          <a:solidFill>
            <a:schemeClr val="tx1"/>
          </a:solidFill>
          <a:latin typeface="+mn-lt"/>
        </a:defRPr>
      </a:lvl3pPr>
      <a:lvl4pPr marL="1200150" indent="-171450" algn="l" rtl="0" eaLnBrk="0" fontAlgn="base" hangingPunct="0">
        <a:spcBef>
          <a:spcPct val="20000"/>
        </a:spcBef>
        <a:spcAft>
          <a:spcPct val="0"/>
        </a:spcAft>
        <a:buClr>
          <a:srgbClr val="44B17B"/>
        </a:buClr>
        <a:buChar char="–"/>
        <a:defRPr sz="1500">
          <a:solidFill>
            <a:schemeClr val="tx1"/>
          </a:solidFill>
          <a:latin typeface="+mn-lt"/>
        </a:defRPr>
      </a:lvl4pPr>
      <a:lvl5pPr marL="1543050" indent="-171450" algn="l" rtl="0" eaLnBrk="0" fontAlgn="base" hangingPunct="0">
        <a:spcBef>
          <a:spcPct val="20000"/>
        </a:spcBef>
        <a:spcAft>
          <a:spcPct val="0"/>
        </a:spcAft>
        <a:buClr>
          <a:srgbClr val="44B17B"/>
        </a:buClr>
        <a:buChar char="»"/>
        <a:defRPr sz="1500">
          <a:solidFill>
            <a:schemeClr val="tx1"/>
          </a:solidFill>
          <a:latin typeface="+mn-lt"/>
        </a:defRPr>
      </a:lvl5pPr>
      <a:lvl6pPr marL="1885950" indent="-171450" algn="l" rtl="0" fontAlgn="base">
        <a:spcBef>
          <a:spcPct val="20000"/>
        </a:spcBef>
        <a:spcAft>
          <a:spcPct val="0"/>
        </a:spcAft>
        <a:buChar char="»"/>
        <a:defRPr sz="1500">
          <a:solidFill>
            <a:schemeClr val="tx1"/>
          </a:solidFill>
          <a:latin typeface="+mn-lt"/>
        </a:defRPr>
      </a:lvl6pPr>
      <a:lvl7pPr marL="2228850" indent="-171450" algn="l" rtl="0" fontAlgn="base">
        <a:spcBef>
          <a:spcPct val="20000"/>
        </a:spcBef>
        <a:spcAft>
          <a:spcPct val="0"/>
        </a:spcAft>
        <a:buChar char="»"/>
        <a:defRPr sz="1500">
          <a:solidFill>
            <a:schemeClr val="tx1"/>
          </a:solidFill>
          <a:latin typeface="+mn-lt"/>
        </a:defRPr>
      </a:lvl7pPr>
      <a:lvl8pPr marL="2571750" indent="-171450" algn="l" rtl="0" fontAlgn="base">
        <a:spcBef>
          <a:spcPct val="20000"/>
        </a:spcBef>
        <a:spcAft>
          <a:spcPct val="0"/>
        </a:spcAft>
        <a:buChar char="»"/>
        <a:defRPr sz="1500">
          <a:solidFill>
            <a:schemeClr val="tx1"/>
          </a:solidFill>
          <a:latin typeface="+mn-lt"/>
        </a:defRPr>
      </a:lvl8pPr>
      <a:lvl9pPr marL="2914650" indent="-171450" algn="l" rtl="0" fontAlgn="base">
        <a:spcBef>
          <a:spcPct val="20000"/>
        </a:spcBef>
        <a:spcAft>
          <a:spcPct val="0"/>
        </a:spcAft>
        <a:buChar char="»"/>
        <a:defRPr sz="1500">
          <a:solidFill>
            <a:schemeClr val="tx1"/>
          </a:solidFill>
          <a:latin typeface="+mn-lt"/>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tiff"/><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16.jpeg"/><Relationship Id="rId11" Type="http://schemas.openxmlformats.org/officeDocument/2006/relationships/image" Target="../media/image21.pn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hyperlink" Target="https://libris.kb.se/" TargetMode="External"/><Relationship Id="rId7" Type="http://schemas.openxmlformats.org/officeDocument/2006/relationships/hyperlink" Target="https://tidningar.kb.se/" TargetMode="External"/><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hyperlink" Target="https://litteraturbanken.se/ljudochbild/" TargetMode="External"/><Relationship Id="rId5" Type="http://schemas.openxmlformats.org/officeDocument/2006/relationships/hyperlink" Target="https://libris.kb.se/hitlist?q=db:litt" TargetMode="External"/><Relationship Id="rId4" Type="http://schemas.openxmlformats.org/officeDocument/2006/relationships/hyperlink" Target="https://litteraturbanken.se/"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filmarkivet.se/" TargetMode="External"/><Relationship Id="rId2" Type="http://schemas.openxmlformats.org/officeDocument/2006/relationships/notesSlide" Target="../notesSlides/notesSlide9.xml"/><Relationship Id="rId1" Type="http://schemas.openxmlformats.org/officeDocument/2006/relationships/slideLayout" Target="../slideLayouts/slideLayout30.xml"/><Relationship Id="rId5" Type="http://schemas.openxmlformats.org/officeDocument/2006/relationships/hyperlink" Target="https://kb.se/hitta-och-bestall/fritt-digitalt-material.html" TargetMode="External"/><Relationship Id="rId4" Type="http://schemas.openxmlformats.org/officeDocument/2006/relationships/hyperlink" Target="https://www.alvin-portal.org/info/sv/start.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395663" y="4076701"/>
            <a:ext cx="5829300" cy="1334691"/>
          </a:xfrm>
        </p:spPr>
        <p:txBody>
          <a:bodyPr/>
          <a:lstStyle/>
          <a:p>
            <a:pPr eaLnBrk="1" hangingPunct="1"/>
            <a:r>
              <a:rPr lang="en-US" altLang="en-US" dirty="0"/>
              <a:t>eBooks-On-Demand-Network Opening</a:t>
            </a:r>
            <a:br>
              <a:rPr lang="en-US" altLang="en-US" dirty="0"/>
            </a:br>
            <a:r>
              <a:rPr lang="en-US" altLang="en-US" dirty="0"/>
              <a:t>Publications for European Netizens</a:t>
            </a:r>
            <a:endParaRPr lang="de-DE" altLang="en-US" dirty="0"/>
          </a:p>
        </p:txBody>
      </p:sp>
      <p:sp>
        <p:nvSpPr>
          <p:cNvPr id="4099" name="Rectangle 4"/>
          <p:cNvSpPr>
            <a:spLocks noChangeArrowheads="1"/>
          </p:cNvSpPr>
          <p:nvPr/>
        </p:nvSpPr>
        <p:spPr bwMode="auto">
          <a:xfrm>
            <a:off x="4260057" y="4725591"/>
            <a:ext cx="3942160" cy="5226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0070C0"/>
              </a:buClr>
              <a:buFont typeface="Wingdings" panose="05000000000000000000" pitchFamily="2" charset="2"/>
              <a:buChar char="§"/>
              <a:defRPr sz="3200">
                <a:solidFill>
                  <a:schemeClr val="tx1"/>
                </a:solidFill>
                <a:latin typeface="Arial" panose="020B0604020202020204" pitchFamily="34" charset="0"/>
              </a:defRPr>
            </a:lvl1pPr>
            <a:lvl2pPr marL="742950" indent="-285750">
              <a:spcBef>
                <a:spcPct val="20000"/>
              </a:spcBef>
              <a:buClr>
                <a:srgbClr val="0070C0"/>
              </a:buClr>
              <a:buChar char="–"/>
              <a:defRPr sz="2800">
                <a:solidFill>
                  <a:schemeClr val="tx1"/>
                </a:solidFill>
                <a:latin typeface="Arial" panose="020B0604020202020204" pitchFamily="34" charset="0"/>
              </a:defRPr>
            </a:lvl2pPr>
            <a:lvl3pPr marL="1143000" indent="-228600">
              <a:spcBef>
                <a:spcPct val="20000"/>
              </a:spcBef>
              <a:buClr>
                <a:srgbClr val="0070C0"/>
              </a:buClr>
              <a:buFont typeface="Wingdings" panose="05000000000000000000" pitchFamily="2" charset="2"/>
              <a:buChar char="§"/>
              <a:defRPr sz="2400">
                <a:solidFill>
                  <a:schemeClr val="tx1"/>
                </a:solidFill>
                <a:latin typeface="Arial" panose="020B0604020202020204" pitchFamily="34" charset="0"/>
              </a:defRPr>
            </a:lvl3pPr>
            <a:lvl4pPr marL="1600200" indent="-228600">
              <a:spcBef>
                <a:spcPct val="20000"/>
              </a:spcBef>
              <a:buClr>
                <a:srgbClr val="0070C0"/>
              </a:buClr>
              <a:buChar char="–"/>
              <a:defRPr sz="2000">
                <a:solidFill>
                  <a:schemeClr val="tx1"/>
                </a:solidFill>
                <a:latin typeface="Arial" panose="020B0604020202020204" pitchFamily="34" charset="0"/>
              </a:defRPr>
            </a:lvl4pPr>
            <a:lvl5pPr marL="2057400" indent="-228600">
              <a:spcBef>
                <a:spcPct val="20000"/>
              </a:spcBef>
              <a:buClr>
                <a:srgbClr val="0070C0"/>
              </a:buClr>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0070C0"/>
              </a:buClr>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0070C0"/>
              </a:buClr>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0070C0"/>
              </a:buClr>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0070C0"/>
              </a:buClr>
              <a:buChar char="»"/>
              <a:defRPr sz="2000">
                <a:solidFill>
                  <a:schemeClr val="tx1"/>
                </a:solidFill>
                <a:latin typeface="Arial" panose="020B0604020202020204" pitchFamily="34" charset="0"/>
              </a:defRPr>
            </a:lvl9pPr>
          </a:lstStyle>
          <a:p>
            <a:pPr algn="ctr" fontAlgn="base">
              <a:spcAft>
                <a:spcPct val="0"/>
              </a:spcAft>
              <a:buClrTx/>
              <a:buNone/>
            </a:pPr>
            <a:endParaRPr lang="de-DE" altLang="en-US" sz="1500">
              <a:solidFill>
                <a:srgbClr val="000000"/>
              </a:solidFill>
            </a:endParaRPr>
          </a:p>
        </p:txBody>
      </p:sp>
    </p:spTree>
    <p:extLst>
      <p:ext uri="{BB962C8B-B14F-4D97-AF65-F5344CB8AC3E}">
        <p14:creationId xmlns:p14="http://schemas.microsoft.com/office/powerpoint/2010/main" val="4091265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728869" y="980709"/>
            <a:ext cx="7903502" cy="699404"/>
          </a:xfrm>
        </p:spPr>
        <p:txBody>
          <a:bodyPr/>
          <a:lstStyle/>
          <a:p>
            <a:r>
              <a:rPr lang="sv-SE" dirty="0"/>
              <a:t>Tack för din uppmärksamhet</a:t>
            </a:r>
          </a:p>
        </p:txBody>
      </p:sp>
      <p:sp>
        <p:nvSpPr>
          <p:cNvPr id="3" name="Platshållare för text 2"/>
          <p:cNvSpPr>
            <a:spLocks noGrp="1"/>
          </p:cNvSpPr>
          <p:nvPr>
            <p:ph type="body" sz="quarter" idx="13"/>
          </p:nvPr>
        </p:nvSpPr>
        <p:spPr/>
        <p:txBody>
          <a:bodyPr/>
          <a:lstStyle/>
          <a:p>
            <a:r>
              <a:rPr lang="sv-SE" dirty="0"/>
              <a:t>Lycka till med dina svenska studier!</a:t>
            </a:r>
          </a:p>
        </p:txBody>
      </p:sp>
      <p:sp>
        <p:nvSpPr>
          <p:cNvPr id="4" name="textruta 3"/>
          <p:cNvSpPr txBox="1"/>
          <p:nvPr/>
        </p:nvSpPr>
        <p:spPr>
          <a:xfrm>
            <a:off x="728869" y="5385293"/>
            <a:ext cx="8937645" cy="523220"/>
          </a:xfrm>
          <a:prstGeom prst="rect">
            <a:avLst/>
          </a:prstGeom>
          <a:noFill/>
        </p:spPr>
        <p:txBody>
          <a:bodyPr wrap="square" rtlCol="0">
            <a:spAutoFit/>
          </a:bodyPr>
          <a:lstStyle/>
          <a:p>
            <a:r>
              <a:rPr lang="sv-SE" sz="2800" b="1" dirty="0">
                <a:solidFill>
                  <a:schemeClr val="bg1"/>
                </a:solidFill>
              </a:rPr>
              <a:t>Frågor om KB samlingar: info@kb.se</a:t>
            </a:r>
          </a:p>
        </p:txBody>
      </p:sp>
    </p:spTree>
    <p:extLst>
      <p:ext uri="{BB962C8B-B14F-4D97-AF65-F5344CB8AC3E}">
        <p14:creationId xmlns:p14="http://schemas.microsoft.com/office/powerpoint/2010/main" val="2282909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el 1"/>
          <p:cNvSpPr>
            <a:spLocks noGrp="1"/>
          </p:cNvSpPr>
          <p:nvPr>
            <p:ph type="title"/>
          </p:nvPr>
        </p:nvSpPr>
        <p:spPr/>
        <p:txBody>
          <a:bodyPr/>
          <a:lstStyle/>
          <a:p>
            <a:r>
              <a:rPr lang="de-DE" altLang="en-US" sz="2400" dirty="0"/>
              <a:t>Tack </a:t>
            </a:r>
            <a:r>
              <a:rPr lang="de-DE" altLang="en-US" sz="2400" dirty="0" err="1"/>
              <a:t>till</a:t>
            </a:r>
            <a:r>
              <a:rPr lang="de-DE" altLang="en-US" sz="2400" dirty="0"/>
              <a:t> alla </a:t>
            </a:r>
            <a:r>
              <a:rPr lang="de-DE" altLang="en-US" sz="2400" dirty="0" err="1"/>
              <a:t>som</a:t>
            </a:r>
            <a:r>
              <a:rPr lang="de-DE" altLang="en-US" sz="2400" dirty="0"/>
              <a:t> </a:t>
            </a:r>
            <a:r>
              <a:rPr lang="de-DE" altLang="en-US" sz="2400" dirty="0" err="1"/>
              <a:t>skickat</a:t>
            </a:r>
            <a:r>
              <a:rPr lang="de-DE" altLang="en-US" sz="2400" dirty="0"/>
              <a:t> </a:t>
            </a:r>
            <a:r>
              <a:rPr lang="de-DE" altLang="en-US" sz="2400" dirty="0" err="1"/>
              <a:t>vidare</a:t>
            </a:r>
            <a:r>
              <a:rPr lang="de-DE" altLang="en-US" sz="2400" dirty="0"/>
              <a:t>, </a:t>
            </a:r>
            <a:r>
              <a:rPr lang="de-DE" altLang="en-US" sz="2400" dirty="0" err="1"/>
              <a:t>stödjat</a:t>
            </a:r>
            <a:r>
              <a:rPr lang="de-DE" altLang="en-US" sz="2400" dirty="0"/>
              <a:t> </a:t>
            </a:r>
            <a:r>
              <a:rPr lang="de-DE" altLang="en-US" sz="2400" dirty="0" err="1"/>
              <a:t>enkäten</a:t>
            </a:r>
            <a:r>
              <a:rPr lang="de-DE" altLang="en-US" sz="2400" dirty="0"/>
              <a:t> </a:t>
            </a:r>
            <a:r>
              <a:rPr lang="de-DE" altLang="en-US" sz="2400" dirty="0" err="1"/>
              <a:t>under</a:t>
            </a:r>
            <a:r>
              <a:rPr lang="de-DE" altLang="en-US" sz="2400" dirty="0"/>
              <a:t> </a:t>
            </a:r>
            <a:r>
              <a:rPr lang="de-DE" altLang="en-US" sz="2400" dirty="0" err="1"/>
              <a:t>våren</a:t>
            </a:r>
            <a:r>
              <a:rPr lang="de-DE" altLang="en-US" sz="2400" dirty="0"/>
              <a:t>! </a:t>
            </a:r>
          </a:p>
        </p:txBody>
      </p:sp>
      <p:sp>
        <p:nvSpPr>
          <p:cNvPr id="5123" name="Inhaltsplatzhalter 2"/>
          <p:cNvSpPr>
            <a:spLocks noGrp="1"/>
          </p:cNvSpPr>
          <p:nvPr>
            <p:ph idx="1"/>
          </p:nvPr>
        </p:nvSpPr>
        <p:spPr/>
        <p:txBody>
          <a:bodyPr/>
          <a:lstStyle/>
          <a:p>
            <a:r>
              <a:rPr lang="de-DE" altLang="en-US" dirty="0" err="1"/>
              <a:t>Ebooks</a:t>
            </a:r>
            <a:r>
              <a:rPr lang="de-DE" altLang="en-US" dirty="0"/>
              <a:t>-On-Demand (EOD) global </a:t>
            </a:r>
            <a:r>
              <a:rPr lang="de-DE" altLang="en-US" dirty="0" err="1"/>
              <a:t>tjänst</a:t>
            </a:r>
            <a:r>
              <a:rPr lang="de-DE" altLang="en-US" dirty="0"/>
              <a:t> </a:t>
            </a:r>
            <a:r>
              <a:rPr lang="de-DE" altLang="en-US" dirty="0" err="1"/>
              <a:t>idag</a:t>
            </a:r>
            <a:endParaRPr lang="de-DE" altLang="en-US" dirty="0"/>
          </a:p>
          <a:p>
            <a:pPr lvl="1"/>
            <a:r>
              <a:rPr lang="de-DE" altLang="en-US" dirty="0"/>
              <a:t>KB, Uppsala UB, </a:t>
            </a:r>
            <a:r>
              <a:rPr lang="de-DE" altLang="en-US" dirty="0" err="1"/>
              <a:t>Umeå</a:t>
            </a:r>
            <a:r>
              <a:rPr lang="de-DE" altLang="en-US" dirty="0"/>
              <a:t> UB… 80+ </a:t>
            </a:r>
            <a:r>
              <a:rPr lang="de-DE" altLang="en-US" dirty="0" err="1"/>
              <a:t>europeiska</a:t>
            </a:r>
            <a:r>
              <a:rPr lang="de-DE" altLang="en-US" dirty="0"/>
              <a:t> </a:t>
            </a:r>
            <a:r>
              <a:rPr lang="de-DE" altLang="en-US" dirty="0" err="1"/>
              <a:t>bibliotek</a:t>
            </a:r>
            <a:endParaRPr lang="de-DE" altLang="en-US" dirty="0"/>
          </a:p>
          <a:p>
            <a:pPr lvl="1"/>
            <a:r>
              <a:rPr lang="de-DE" altLang="en-US" dirty="0" err="1"/>
              <a:t>beställ</a:t>
            </a:r>
            <a:r>
              <a:rPr lang="de-DE" altLang="en-US" dirty="0"/>
              <a:t> </a:t>
            </a:r>
            <a:r>
              <a:rPr lang="de-DE" altLang="en-US" dirty="0" err="1"/>
              <a:t>skanning</a:t>
            </a:r>
            <a:r>
              <a:rPr lang="de-DE" altLang="en-US" dirty="0"/>
              <a:t> </a:t>
            </a:r>
            <a:r>
              <a:rPr lang="de-DE" altLang="en-US" dirty="0" err="1"/>
              <a:t>upphovsrättsligt</a:t>
            </a:r>
            <a:r>
              <a:rPr lang="de-DE" altLang="en-US" dirty="0"/>
              <a:t> „</a:t>
            </a:r>
            <a:r>
              <a:rPr lang="de-DE" altLang="en-US" dirty="0" err="1"/>
              <a:t>fria</a:t>
            </a:r>
            <a:r>
              <a:rPr lang="de-DE" altLang="en-US" dirty="0"/>
              <a:t>“ </a:t>
            </a:r>
            <a:r>
              <a:rPr lang="de-DE" altLang="en-US" dirty="0" err="1"/>
              <a:t>böcker</a:t>
            </a:r>
            <a:endParaRPr lang="de-DE" altLang="en-US" dirty="0"/>
          </a:p>
          <a:p>
            <a:pPr lvl="1"/>
            <a:r>
              <a:rPr lang="de-DE" altLang="en-US" dirty="0" err="1"/>
              <a:t>pdf</a:t>
            </a:r>
            <a:r>
              <a:rPr lang="de-DE" altLang="en-US" dirty="0"/>
              <a:t> i </a:t>
            </a:r>
            <a:r>
              <a:rPr lang="de-DE" altLang="en-US" dirty="0" err="1"/>
              <a:t>brevlådan</a:t>
            </a:r>
            <a:r>
              <a:rPr lang="de-DE" altLang="en-US" dirty="0"/>
              <a:t>, </a:t>
            </a:r>
            <a:r>
              <a:rPr lang="de-DE" altLang="en-US" dirty="0" err="1"/>
              <a:t>senare</a:t>
            </a:r>
            <a:r>
              <a:rPr lang="de-DE" altLang="en-US" dirty="0"/>
              <a:t> i </a:t>
            </a:r>
            <a:r>
              <a:rPr lang="de-DE" altLang="en-US" dirty="0" err="1"/>
              <a:t>bibliotekskatalog</a:t>
            </a:r>
            <a:endParaRPr lang="de-DE" altLang="en-US" dirty="0"/>
          </a:p>
          <a:p>
            <a:pPr lvl="1"/>
            <a:r>
              <a:rPr lang="de-DE" altLang="en-US" dirty="0" err="1"/>
              <a:t>kostnad</a:t>
            </a:r>
            <a:r>
              <a:rPr lang="de-DE" altLang="en-US" dirty="0"/>
              <a:t> 100kr+3kr/s</a:t>
            </a:r>
          </a:p>
          <a:p>
            <a:r>
              <a:rPr lang="de-DE" altLang="en-US" dirty="0" err="1"/>
              <a:t>utveckling</a:t>
            </a:r>
            <a:r>
              <a:rPr lang="de-DE" altLang="en-US" dirty="0"/>
              <a:t> </a:t>
            </a:r>
            <a:r>
              <a:rPr lang="de-DE" altLang="en-US" dirty="0" err="1"/>
              <a:t>av</a:t>
            </a:r>
            <a:r>
              <a:rPr lang="de-DE" altLang="en-US" dirty="0"/>
              <a:t> EOD i </a:t>
            </a:r>
            <a:r>
              <a:rPr lang="de-DE" altLang="en-US" dirty="0" err="1"/>
              <a:t>ett</a:t>
            </a:r>
            <a:r>
              <a:rPr lang="de-DE" altLang="en-US" dirty="0"/>
              <a:t> EU-projekt (2019-2024)</a:t>
            </a:r>
          </a:p>
          <a:p>
            <a:pPr lvl="1"/>
            <a:r>
              <a:rPr lang="de-DE" altLang="en-US" dirty="0" err="1"/>
              <a:t>vision</a:t>
            </a:r>
            <a:r>
              <a:rPr lang="de-DE" altLang="en-US" dirty="0"/>
              <a:t>: digital, </a:t>
            </a:r>
            <a:r>
              <a:rPr lang="de-DE" altLang="en-US" dirty="0" err="1"/>
              <a:t>fjärraccess</a:t>
            </a:r>
            <a:r>
              <a:rPr lang="de-DE" altLang="en-US" dirty="0"/>
              <a:t> </a:t>
            </a:r>
            <a:r>
              <a:rPr lang="de-DE" altLang="en-US" dirty="0" err="1"/>
              <a:t>nyare</a:t>
            </a:r>
            <a:r>
              <a:rPr lang="de-DE" altLang="en-US" dirty="0"/>
              <a:t> material </a:t>
            </a:r>
            <a:r>
              <a:rPr lang="de-DE" altLang="en-US" dirty="0" err="1"/>
              <a:t>över</a:t>
            </a:r>
            <a:r>
              <a:rPr lang="de-DE" altLang="en-US" dirty="0"/>
              <a:t> </a:t>
            </a:r>
            <a:r>
              <a:rPr lang="de-DE" altLang="en-US" dirty="0" err="1"/>
              <a:t>landsgränser</a:t>
            </a:r>
            <a:endParaRPr lang="de-DE" altLang="en-US" dirty="0"/>
          </a:p>
          <a:p>
            <a:pPr lvl="1"/>
            <a:r>
              <a:rPr lang="de-DE" altLang="en-US" dirty="0" err="1"/>
              <a:t>enkät</a:t>
            </a:r>
            <a:r>
              <a:rPr lang="de-DE" altLang="en-US" dirty="0"/>
              <a:t> </a:t>
            </a:r>
            <a:r>
              <a:rPr lang="de-DE" altLang="en-US" dirty="0" err="1"/>
              <a:t>om</a:t>
            </a:r>
            <a:r>
              <a:rPr lang="de-DE" altLang="en-US" dirty="0"/>
              <a:t> </a:t>
            </a:r>
            <a:r>
              <a:rPr lang="de-DE" altLang="en-US" dirty="0" err="1"/>
              <a:t>behov</a:t>
            </a:r>
            <a:r>
              <a:rPr lang="de-DE" altLang="en-US" dirty="0"/>
              <a:t> </a:t>
            </a:r>
            <a:r>
              <a:rPr lang="de-DE" altLang="en-US" dirty="0" err="1"/>
              <a:t>hos</a:t>
            </a:r>
            <a:r>
              <a:rPr lang="de-DE" altLang="en-US" dirty="0"/>
              <a:t> </a:t>
            </a:r>
            <a:r>
              <a:rPr lang="de-DE" altLang="en-US" dirty="0" err="1"/>
              <a:t>forskare</a:t>
            </a:r>
            <a:r>
              <a:rPr lang="de-DE" altLang="en-US" dirty="0"/>
              <a:t> &amp; </a:t>
            </a:r>
            <a:r>
              <a:rPr lang="de-DE" altLang="en-US" dirty="0" err="1"/>
              <a:t>studenter</a:t>
            </a:r>
            <a:r>
              <a:rPr lang="de-DE" altLang="en-US" dirty="0"/>
              <a:t> </a:t>
            </a:r>
            <a:r>
              <a:rPr lang="de-DE" altLang="en-US" dirty="0" err="1"/>
              <a:t>avs</a:t>
            </a:r>
            <a:r>
              <a:rPr lang="de-DE" altLang="en-US" dirty="0"/>
              <a:t> </a:t>
            </a:r>
            <a:r>
              <a:rPr lang="de-DE" altLang="en-US" dirty="0" err="1"/>
              <a:t>tillgång</a:t>
            </a:r>
            <a:r>
              <a:rPr lang="de-DE" altLang="en-US" dirty="0"/>
              <a:t> </a:t>
            </a:r>
            <a:r>
              <a:rPr lang="de-DE" altLang="en-US" dirty="0" err="1"/>
              <a:t>till</a:t>
            </a:r>
            <a:r>
              <a:rPr lang="de-DE" altLang="en-US" dirty="0"/>
              <a:t> material </a:t>
            </a:r>
            <a:r>
              <a:rPr lang="de-DE" altLang="en-US" dirty="0" err="1"/>
              <a:t>på</a:t>
            </a:r>
            <a:r>
              <a:rPr lang="de-DE" altLang="en-US" dirty="0"/>
              <a:t> </a:t>
            </a:r>
            <a:r>
              <a:rPr lang="de-DE" altLang="en-US" dirty="0" err="1"/>
              <a:t>bibliotek</a:t>
            </a:r>
            <a:r>
              <a:rPr lang="de-DE" altLang="en-US" dirty="0"/>
              <a:t> i </a:t>
            </a:r>
            <a:r>
              <a:rPr lang="de-DE" altLang="en-US" dirty="0" err="1"/>
              <a:t>utlandet</a:t>
            </a:r>
            <a:r>
              <a:rPr lang="de-DE" altLang="en-US" dirty="0"/>
              <a:t> (</a:t>
            </a:r>
            <a:r>
              <a:rPr lang="de-DE" altLang="en-US" dirty="0" err="1"/>
              <a:t>våren</a:t>
            </a:r>
            <a:r>
              <a:rPr lang="de-DE" altLang="en-US" dirty="0"/>
              <a:t> 2024, </a:t>
            </a:r>
            <a:r>
              <a:rPr lang="de-DE" altLang="en-US" dirty="0" err="1"/>
              <a:t>stöd</a:t>
            </a:r>
            <a:r>
              <a:rPr lang="de-DE" altLang="en-US" dirty="0"/>
              <a:t> </a:t>
            </a:r>
            <a:r>
              <a:rPr lang="de-DE" altLang="en-US" dirty="0" err="1"/>
              <a:t>av</a:t>
            </a:r>
            <a:r>
              <a:rPr lang="de-DE" altLang="en-US" dirty="0"/>
              <a:t> SI)</a:t>
            </a:r>
            <a:br>
              <a:rPr lang="de-DE" altLang="en-US" dirty="0"/>
            </a:br>
            <a:r>
              <a:rPr lang="de-DE" altLang="en-US" dirty="0" err="1"/>
              <a:t>konkreta</a:t>
            </a:r>
            <a:r>
              <a:rPr lang="de-DE" altLang="en-US" dirty="0"/>
              <a:t> </a:t>
            </a:r>
            <a:r>
              <a:rPr lang="de-DE" altLang="en-US" dirty="0" err="1"/>
              <a:t>svar</a:t>
            </a:r>
            <a:r>
              <a:rPr lang="de-DE" altLang="en-US" dirty="0"/>
              <a:t> </a:t>
            </a:r>
            <a:r>
              <a:rPr lang="de-DE" altLang="en-US" dirty="0" err="1"/>
              <a:t>på</a:t>
            </a:r>
            <a:r>
              <a:rPr lang="de-DE" altLang="en-US" dirty="0"/>
              <a:t> „</a:t>
            </a:r>
            <a:r>
              <a:rPr lang="de-DE" altLang="en-US" i="1" dirty="0" err="1"/>
              <a:t>Varför</a:t>
            </a:r>
            <a:r>
              <a:rPr lang="de-DE" altLang="en-US" i="1" dirty="0"/>
              <a:t> </a:t>
            </a:r>
            <a:r>
              <a:rPr lang="de-DE" altLang="en-US" i="1" dirty="0" err="1"/>
              <a:t>viktigt</a:t>
            </a:r>
            <a:r>
              <a:rPr lang="de-DE" altLang="en-US" i="1" dirty="0"/>
              <a:t>?</a:t>
            </a:r>
            <a:r>
              <a:rPr lang="de-DE" altLang="en-US" dirty="0"/>
              <a:t>“, </a:t>
            </a:r>
            <a:r>
              <a:rPr lang="de-DE" altLang="en-US" dirty="0" err="1"/>
              <a:t>fördelar</a:t>
            </a:r>
            <a:r>
              <a:rPr lang="de-DE" altLang="en-US" dirty="0"/>
              <a:t> och </a:t>
            </a:r>
            <a:r>
              <a:rPr lang="de-DE" altLang="en-US" dirty="0" err="1"/>
              <a:t>goda</a:t>
            </a:r>
            <a:r>
              <a:rPr lang="de-DE" altLang="en-US" dirty="0"/>
              <a:t> </a:t>
            </a:r>
            <a:r>
              <a:rPr lang="de-DE" altLang="en-US" dirty="0" err="1"/>
              <a:t>effekter</a:t>
            </a:r>
            <a:endParaRPr lang="de-DE" altLang="en-US" dirty="0"/>
          </a:p>
          <a:p>
            <a:pPr marL="342900" lvl="1" indent="0">
              <a:buNone/>
            </a:pPr>
            <a:endParaRPr lang="de-DE" altLang="en-US" sz="1500" dirty="0"/>
          </a:p>
          <a:p>
            <a:pPr lvl="1"/>
            <a:endParaRPr lang="de-DE" altLang="en-US" sz="1500" dirty="0"/>
          </a:p>
          <a:p>
            <a:pPr marL="0" indent="0">
              <a:buNone/>
            </a:pPr>
            <a:r>
              <a:rPr lang="de-DE" altLang="en-US" sz="1200" dirty="0"/>
              <a:t>Kate Parson, </a:t>
            </a:r>
            <a:r>
              <a:rPr lang="de-DE" altLang="en-US" sz="1200" dirty="0" err="1"/>
              <a:t>kate.parson@kb.se</a:t>
            </a:r>
            <a:endParaRPr lang="de-DE" altLang="en-US" sz="1200" dirty="0"/>
          </a:p>
        </p:txBody>
      </p:sp>
    </p:spTree>
    <p:extLst>
      <p:ext uri="{BB962C8B-B14F-4D97-AF65-F5344CB8AC3E}">
        <p14:creationId xmlns:p14="http://schemas.microsoft.com/office/powerpoint/2010/main" val="388368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2B4AD27A-FB3B-4C0E-879A-AFB01A1678DB}"/>
              </a:ext>
            </a:extLst>
          </p:cNvPr>
          <p:cNvSpPr>
            <a:spLocks noGrp="1"/>
          </p:cNvSpPr>
          <p:nvPr>
            <p:ph type="title"/>
          </p:nvPr>
        </p:nvSpPr>
        <p:spPr>
          <a:xfrm>
            <a:off x="838199" y="435429"/>
            <a:ext cx="10514013" cy="1163893"/>
          </a:xfrm>
        </p:spPr>
        <p:txBody>
          <a:bodyPr/>
          <a:lstStyle/>
          <a:p>
            <a:r>
              <a:rPr lang="sv-SE" dirty="0"/>
              <a:t>Hur får jag tillgång till biblioteksmaterial från utlandet?</a:t>
            </a:r>
          </a:p>
        </p:txBody>
      </p:sp>
      <p:sp>
        <p:nvSpPr>
          <p:cNvPr id="4" name="Platshållare för text 3">
            <a:extLst>
              <a:ext uri="{FF2B5EF4-FFF2-40B4-BE49-F238E27FC236}">
                <a16:creationId xmlns:a16="http://schemas.microsoft.com/office/drawing/2014/main" id="{06E7344C-FBB2-4488-92FD-77AEA9C8CCA2}"/>
              </a:ext>
            </a:extLst>
          </p:cNvPr>
          <p:cNvSpPr>
            <a:spLocks noGrp="1"/>
          </p:cNvSpPr>
          <p:nvPr>
            <p:ph type="body" sz="quarter" idx="13"/>
          </p:nvPr>
        </p:nvSpPr>
        <p:spPr/>
        <p:txBody>
          <a:bodyPr/>
          <a:lstStyle/>
          <a:p>
            <a:r>
              <a:rPr lang="sv-SE" dirty="0"/>
              <a:t>fokus på Kungliga bibliotekssamlingar </a:t>
            </a:r>
          </a:p>
        </p:txBody>
      </p:sp>
      <p:sp>
        <p:nvSpPr>
          <p:cNvPr id="2" name="Platshållare för text 1">
            <a:extLst>
              <a:ext uri="{FF2B5EF4-FFF2-40B4-BE49-F238E27FC236}">
                <a16:creationId xmlns:a16="http://schemas.microsoft.com/office/drawing/2014/main" id="{F52EBDE6-C35D-4C87-93C5-68507EFB24D7}"/>
              </a:ext>
            </a:extLst>
          </p:cNvPr>
          <p:cNvSpPr>
            <a:spLocks noGrp="1"/>
          </p:cNvSpPr>
          <p:nvPr>
            <p:ph type="body" sz="quarter" idx="14"/>
          </p:nvPr>
        </p:nvSpPr>
        <p:spPr/>
        <p:txBody>
          <a:bodyPr/>
          <a:lstStyle/>
          <a:p>
            <a:r>
              <a:rPr lang="sv-SE" dirty="0"/>
              <a:t>Philippa Andreasson, philppa.andreasson@kb.se</a:t>
            </a:r>
          </a:p>
        </p:txBody>
      </p:sp>
    </p:spTree>
    <p:extLst>
      <p:ext uri="{BB962C8B-B14F-4D97-AF65-F5344CB8AC3E}">
        <p14:creationId xmlns:p14="http://schemas.microsoft.com/office/powerpoint/2010/main" val="67095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4"/>
          </p:nvPr>
        </p:nvSpPr>
        <p:spPr>
          <a:xfrm>
            <a:off x="755412" y="1768475"/>
            <a:ext cx="9010211" cy="1810748"/>
          </a:xfrm>
        </p:spPr>
        <p:txBody>
          <a:bodyPr numCol="2" spcCol="360000"/>
          <a:lstStyle/>
          <a:p>
            <a:r>
              <a:rPr lang="sv-SE" dirty="0"/>
              <a:t>­Bevarar och tillgängliggör kulturarvet,</a:t>
            </a:r>
            <a:br>
              <a:rPr lang="sv-SE" dirty="0"/>
            </a:br>
            <a:r>
              <a:rPr lang="sv-SE" dirty="0"/>
              <a:t>och främjar samverkan mellan landets bibliotek</a:t>
            </a:r>
          </a:p>
          <a:p>
            <a:r>
              <a:rPr lang="sv-SE" dirty="0"/>
              <a:t>Samlar in allt som ges ut i Sverige,</a:t>
            </a:r>
            <a:br>
              <a:rPr lang="sv-SE" dirty="0"/>
            </a:br>
            <a:r>
              <a:rPr lang="sv-SE" dirty="0"/>
              <a:t>samt utländskt material med svensk anknytning</a:t>
            </a:r>
          </a:p>
          <a:p>
            <a:r>
              <a:rPr lang="sv-SE" dirty="0"/>
              <a:t>Inget av det är till hemlån! Studeras i läsesal efter beställning och framtagning</a:t>
            </a:r>
          </a:p>
        </p:txBody>
      </p:sp>
      <p:sp>
        <p:nvSpPr>
          <p:cNvPr id="2" name="Rubrik 1"/>
          <p:cNvSpPr>
            <a:spLocks noGrp="1"/>
          </p:cNvSpPr>
          <p:nvPr>
            <p:ph type="title"/>
          </p:nvPr>
        </p:nvSpPr>
        <p:spPr/>
        <p:txBody>
          <a:bodyPr/>
          <a:lstStyle/>
          <a:p>
            <a:r>
              <a:rPr lang="sv-SE" dirty="0"/>
              <a:t>KB – Sveriges nationalbibliotek</a:t>
            </a:r>
          </a:p>
        </p:txBody>
      </p:sp>
      <p:pic>
        <p:nvPicPr>
          <p:cNvPr id="13" name="Bildobjekt 12"/>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 y="3770147"/>
            <a:ext cx="4744270" cy="3083776"/>
          </a:xfrm>
          <a:prstGeom prst="rect">
            <a:avLst/>
          </a:prstGeom>
        </p:spPr>
      </p:pic>
      <p:pic>
        <p:nvPicPr>
          <p:cNvPr id="9" name="Bildobjekt 8"/>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245228" y="3623861"/>
            <a:ext cx="3260543" cy="3260543"/>
          </a:xfrm>
          <a:prstGeom prst="rect">
            <a:avLst/>
          </a:prstGeom>
        </p:spPr>
      </p:pic>
      <p:pic>
        <p:nvPicPr>
          <p:cNvPr id="18" name="Bildobjekt 17"/>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650708" y="2683363"/>
            <a:ext cx="4114916" cy="2666466"/>
          </a:xfrm>
          <a:prstGeom prst="rect">
            <a:avLst/>
          </a:prstGeom>
        </p:spPr>
      </p:pic>
      <p:sp>
        <p:nvSpPr>
          <p:cNvPr id="15" name="textruta 14"/>
          <p:cNvSpPr txBox="1"/>
          <p:nvPr/>
        </p:nvSpPr>
        <p:spPr>
          <a:xfrm>
            <a:off x="10528663" y="2130209"/>
            <a:ext cx="1506582" cy="1384995"/>
          </a:xfrm>
          <a:prstGeom prst="rect">
            <a:avLst/>
          </a:prstGeom>
          <a:noFill/>
        </p:spPr>
        <p:txBody>
          <a:bodyPr wrap="square" rtlCol="0">
            <a:spAutoFit/>
          </a:bodyPr>
          <a:lstStyle/>
          <a:p>
            <a:pPr algn="r"/>
            <a:r>
              <a:rPr lang="sv-SE" sz="1200" i="1" dirty="0"/>
              <a:t>Barnböcker på japanska (Jens Gustavsson/KB), Karl XII:s dagbok, rullband (Ann-Sofie Persson/KB), priskurant</a:t>
            </a:r>
          </a:p>
        </p:txBody>
      </p:sp>
      <p:pic>
        <p:nvPicPr>
          <p:cNvPr id="12" name="Bildobjekt 1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5166343" y="4563503"/>
            <a:ext cx="2769571" cy="2320901"/>
          </a:xfrm>
          <a:prstGeom prst="rect">
            <a:avLst/>
          </a:prstGeom>
        </p:spPr>
      </p:pic>
    </p:spTree>
    <p:extLst>
      <p:ext uri="{BB962C8B-B14F-4D97-AF65-F5344CB8AC3E}">
        <p14:creationId xmlns:p14="http://schemas.microsoft.com/office/powerpoint/2010/main" val="2797721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142B8275-BCA2-8B47-9E40-A05D62DB4AF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574225" y="2090933"/>
            <a:ext cx="2332040" cy="3128435"/>
          </a:xfrm>
          <a:prstGeom prst="rect">
            <a:avLst/>
          </a:prstGeom>
        </p:spPr>
      </p:pic>
      <p:sp>
        <p:nvSpPr>
          <p:cNvPr id="4" name="Rubrik 3"/>
          <p:cNvSpPr>
            <a:spLocks noGrp="1"/>
          </p:cNvSpPr>
          <p:nvPr>
            <p:ph type="title"/>
          </p:nvPr>
        </p:nvSpPr>
        <p:spPr/>
        <p:txBody>
          <a:bodyPr/>
          <a:lstStyle/>
          <a:p>
            <a:r>
              <a:rPr lang="sv-SE" dirty="0"/>
              <a:t>Våra samlingar</a:t>
            </a:r>
          </a:p>
        </p:txBody>
      </p:sp>
      <p:sp>
        <p:nvSpPr>
          <p:cNvPr id="5" name="Platshållare för innehåll 4"/>
          <p:cNvSpPr>
            <a:spLocks noGrp="1"/>
          </p:cNvSpPr>
          <p:nvPr>
            <p:ph sz="quarter" idx="15"/>
          </p:nvPr>
        </p:nvSpPr>
        <p:spPr/>
        <p:txBody>
          <a:bodyPr/>
          <a:lstStyle/>
          <a:p>
            <a:endParaRPr lang="sv-SE"/>
          </a:p>
        </p:txBody>
      </p:sp>
      <p:sp>
        <p:nvSpPr>
          <p:cNvPr id="6" name="Platshållare för text 5"/>
          <p:cNvSpPr>
            <a:spLocks noGrp="1"/>
          </p:cNvSpPr>
          <p:nvPr>
            <p:ph type="body" sz="quarter" idx="19"/>
          </p:nvPr>
        </p:nvSpPr>
        <p:spPr/>
        <p:txBody>
          <a:bodyPr/>
          <a:lstStyle/>
          <a:p>
            <a:endParaRPr lang="sv-SE"/>
          </a:p>
        </p:txBody>
      </p:sp>
      <p:pic>
        <p:nvPicPr>
          <p:cNvPr id="9" name="Bildobjekt 8">
            <a:extLst>
              <a:ext uri="{FF2B5EF4-FFF2-40B4-BE49-F238E27FC236}">
                <a16:creationId xmlns:a16="http://schemas.microsoft.com/office/drawing/2014/main" id="{176C8C44-4832-6646-9D2C-F22ADC3DEE8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6905" y="1612228"/>
            <a:ext cx="1912418" cy="2931702"/>
          </a:xfrm>
          <a:prstGeom prst="rect">
            <a:avLst/>
          </a:prstGeom>
        </p:spPr>
      </p:pic>
      <p:pic>
        <p:nvPicPr>
          <p:cNvPr id="10" name="Bildobjekt 9">
            <a:extLst>
              <a:ext uri="{FF2B5EF4-FFF2-40B4-BE49-F238E27FC236}">
                <a16:creationId xmlns:a16="http://schemas.microsoft.com/office/drawing/2014/main" id="{26824C67-9B1C-0342-90A8-4133544DDDF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569155" y="143658"/>
            <a:ext cx="2307513" cy="1741384"/>
          </a:xfrm>
          <a:prstGeom prst="rect">
            <a:avLst/>
          </a:prstGeom>
        </p:spPr>
      </p:pic>
      <p:pic>
        <p:nvPicPr>
          <p:cNvPr id="11" name="Bildobjekt 10">
            <a:extLst>
              <a:ext uri="{FF2B5EF4-FFF2-40B4-BE49-F238E27FC236}">
                <a16:creationId xmlns:a16="http://schemas.microsoft.com/office/drawing/2014/main" id="{218E5FC8-FA37-974A-B74C-C07EA9C35010}"/>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625170" y="-61494"/>
            <a:ext cx="2420218" cy="1569134"/>
          </a:xfrm>
          <a:prstGeom prst="rect">
            <a:avLst/>
          </a:prstGeom>
        </p:spPr>
      </p:pic>
      <p:pic>
        <p:nvPicPr>
          <p:cNvPr id="13" name="Bildobjekt 12">
            <a:extLst>
              <a:ext uri="{FF2B5EF4-FFF2-40B4-BE49-F238E27FC236}">
                <a16:creationId xmlns:a16="http://schemas.microsoft.com/office/drawing/2014/main" id="{01724FD7-3866-064E-9357-391138D14533}"/>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447928" y="736601"/>
            <a:ext cx="959740" cy="959740"/>
          </a:xfrm>
          <a:prstGeom prst="rect">
            <a:avLst/>
          </a:prstGeom>
        </p:spPr>
      </p:pic>
      <p:pic>
        <p:nvPicPr>
          <p:cNvPr id="15" name="Bildobjekt 14">
            <a:extLst>
              <a:ext uri="{FF2B5EF4-FFF2-40B4-BE49-F238E27FC236}">
                <a16:creationId xmlns:a16="http://schemas.microsoft.com/office/drawing/2014/main" id="{F7182522-F6A1-7042-83B6-43092877A33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372268" y="1885042"/>
            <a:ext cx="2150884" cy="1432749"/>
          </a:xfrm>
          <a:prstGeom prst="rect">
            <a:avLst/>
          </a:prstGeom>
        </p:spPr>
      </p:pic>
      <p:pic>
        <p:nvPicPr>
          <p:cNvPr id="17" name="Bildobjekt 16">
            <a:extLst>
              <a:ext uri="{FF2B5EF4-FFF2-40B4-BE49-F238E27FC236}">
                <a16:creationId xmlns:a16="http://schemas.microsoft.com/office/drawing/2014/main" id="{77CEF1B6-9BCD-9F40-9640-6DC16D1D1D06}"/>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806356" y="4556837"/>
            <a:ext cx="1610698" cy="2420888"/>
          </a:xfrm>
          <a:prstGeom prst="rect">
            <a:avLst/>
          </a:prstGeom>
        </p:spPr>
      </p:pic>
      <p:pic>
        <p:nvPicPr>
          <p:cNvPr id="18" name="Bildobjekt 17">
            <a:extLst>
              <a:ext uri="{FF2B5EF4-FFF2-40B4-BE49-F238E27FC236}">
                <a16:creationId xmlns:a16="http://schemas.microsoft.com/office/drawing/2014/main" id="{C5DA7DDD-5D91-2B4F-AA29-E3A235CF59E6}"/>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68008" y="5260100"/>
            <a:ext cx="1458897" cy="2390001"/>
          </a:xfrm>
          <a:prstGeom prst="rect">
            <a:avLst/>
          </a:prstGeom>
        </p:spPr>
      </p:pic>
      <p:pic>
        <p:nvPicPr>
          <p:cNvPr id="19" name="Bildobjekt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5974460" y="3506492"/>
            <a:ext cx="1617543" cy="1605805"/>
          </a:xfrm>
          <a:prstGeom prst="rect">
            <a:avLst/>
          </a:prstGeom>
        </p:spPr>
      </p:pic>
      <p:pic>
        <p:nvPicPr>
          <p:cNvPr id="20" name="Bildobjekt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67551" y="5474544"/>
            <a:ext cx="1027339" cy="1257605"/>
          </a:xfrm>
          <a:prstGeom prst="rect">
            <a:avLst/>
          </a:prstGeom>
        </p:spPr>
      </p:pic>
      <p:sp>
        <p:nvSpPr>
          <p:cNvPr id="21" name="Platshållare för innehåll 1"/>
          <p:cNvSpPr txBox="1">
            <a:spLocks/>
          </p:cNvSpPr>
          <p:nvPr/>
        </p:nvSpPr>
        <p:spPr>
          <a:xfrm>
            <a:off x="838201" y="1806574"/>
            <a:ext cx="7659757" cy="4351338"/>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None/>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I KB:s samlingar finns:</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Affischer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Bilder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Böcker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Dagstidningar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Datorspel</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Film och video</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Fotografier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Handskrifter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Kartor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Musik</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Platshållare för innehåll 1"/>
          <p:cNvSpPr txBox="1">
            <a:spLocks/>
          </p:cNvSpPr>
          <p:nvPr/>
        </p:nvSpPr>
        <p:spPr>
          <a:xfrm>
            <a:off x="3178630" y="2192265"/>
            <a:ext cx="7659757" cy="4351338"/>
          </a:xfrm>
          <a:prstGeom prst="rect">
            <a:avLst/>
          </a:prstGeom>
        </p:spPr>
        <p:txBody>
          <a:bodyPr/>
          <a:lst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chemeClr val="tx1"/>
              </a:buClr>
              <a:buSzPct val="110000"/>
              <a:buFont typeface="Georgia" panose="02040502050405020303" pitchFamily="18" charset="0"/>
              <a:buChar char="−"/>
              <a:defRPr sz="16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6pPr>
            <a:lvl7pPr marL="29718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7pPr>
            <a:lvl8pPr marL="34290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8pPr>
            <a:lvl9pPr marL="3886200" indent="-228600" algn="l" defTabSz="914400" rtl="0" eaLnBrk="1" latinLnBrk="0" hangingPunct="1">
              <a:lnSpc>
                <a:spcPct val="10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9pPr>
          </a:lstStyle>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Personarkiv</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Radio</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err="1">
                <a:ln>
                  <a:noFill/>
                </a:ln>
                <a:solidFill>
                  <a:prstClr val="black"/>
                </a:solidFill>
                <a:effectLst/>
                <a:uLnTx/>
                <a:uFillTx/>
                <a:latin typeface="Arial"/>
                <a:ea typeface="+mn-ea"/>
                <a:cs typeface="+mn-cs"/>
              </a:rPr>
              <a:t>Suecana</a:t>
            </a: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Tidskrifter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Tv</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Utländsk litteratur</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Vardagstryck</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r>
              <a:rPr kumimoji="0" lang="sv-SE" sz="1800" b="0" i="0" u="none" strike="noStrike" kern="1200" cap="none" spc="0" normalizeH="0" baseline="0" noProof="0" dirty="0">
                <a:ln>
                  <a:noFill/>
                </a:ln>
                <a:solidFill>
                  <a:prstClr val="black"/>
                </a:solidFill>
                <a:effectLst/>
                <a:uLnTx/>
                <a:uFillTx/>
                <a:latin typeface="Arial"/>
                <a:ea typeface="+mn-ea"/>
                <a:cs typeface="+mn-cs"/>
              </a:rPr>
              <a:t>Webbpublicerat</a:t>
            </a:r>
          </a:p>
          <a:p>
            <a:pPr marL="228600" marR="0" lvl="0" indent="-228600" algn="l" defTabSz="914400" rtl="0" eaLnBrk="1" fontAlgn="auto" latinLnBrk="0" hangingPunct="1">
              <a:lnSpc>
                <a:spcPct val="100000"/>
              </a:lnSpc>
              <a:spcBef>
                <a:spcPts val="1000"/>
              </a:spcBef>
              <a:spcAft>
                <a:spcPts val="0"/>
              </a:spcAft>
              <a:buClr>
                <a:srgbClr val="E6007E"/>
              </a:buClr>
              <a:buSzTx/>
              <a:buFont typeface="Arial" panose="020B0604020202020204" pitchFamily="34" charset="0"/>
              <a:buChar char="•"/>
              <a:tabLst/>
              <a:defRPr/>
            </a:pPr>
            <a:endParaRPr kumimoji="0" lang="sv-SE"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16627833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6" name="Ellips 25"/>
          <p:cNvSpPr/>
          <p:nvPr/>
        </p:nvSpPr>
        <p:spPr>
          <a:xfrm>
            <a:off x="1153885" y="594225"/>
            <a:ext cx="2412000" cy="24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7" name="textruta 26"/>
          <p:cNvSpPr txBox="1"/>
          <p:nvPr/>
        </p:nvSpPr>
        <p:spPr>
          <a:xfrm>
            <a:off x="1153885" y="1138505"/>
            <a:ext cx="2412000"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Arial"/>
                <a:ea typeface="+mn-ea"/>
                <a:cs typeface="+mn-cs"/>
              </a:rPr>
              <a:t>2023 </a:t>
            </a:r>
            <a:br>
              <a:rPr kumimoji="0" lang="sv-SE" sz="2000" b="1" i="0" u="none" strike="noStrike" kern="1200" cap="none" spc="0" normalizeH="0" baseline="0" noProof="0" dirty="0">
                <a:ln>
                  <a:noFill/>
                </a:ln>
                <a:solidFill>
                  <a:prstClr val="white"/>
                </a:solidFill>
                <a:effectLst/>
                <a:uLnTx/>
                <a:uFillTx/>
                <a:latin typeface="Arial"/>
                <a:ea typeface="+mn-ea"/>
                <a:cs typeface="+mn-cs"/>
              </a:rPr>
            </a:br>
            <a:r>
              <a:rPr kumimoji="0" lang="sv-SE" sz="2000" b="1" i="0" u="none" strike="noStrike" kern="1200" cap="none" spc="0" normalizeH="0" baseline="0" noProof="0" dirty="0">
                <a:ln>
                  <a:noFill/>
                </a:ln>
                <a:solidFill>
                  <a:prstClr val="white"/>
                </a:solidFill>
                <a:effectLst/>
                <a:uLnTx/>
                <a:uFillTx/>
                <a:latin typeface="Arial"/>
                <a:ea typeface="+mn-ea"/>
                <a:cs typeface="+mn-cs"/>
              </a:rPr>
              <a:t>samlade KB in </a:t>
            </a:r>
            <a:br>
              <a:rPr kumimoji="0" lang="sv-SE" sz="2000" b="1" i="0" u="none" strike="noStrike" kern="1200" cap="none" spc="0" normalizeH="0" baseline="0" noProof="0" dirty="0">
                <a:ln>
                  <a:noFill/>
                </a:ln>
                <a:solidFill>
                  <a:prstClr val="white"/>
                </a:solidFill>
                <a:effectLst/>
                <a:uLnTx/>
                <a:uFillTx/>
                <a:latin typeface="Arial"/>
                <a:ea typeface="+mn-ea"/>
                <a:cs typeface="+mn-cs"/>
              </a:rPr>
            </a:br>
            <a:r>
              <a:rPr kumimoji="0" lang="sv-SE" sz="2000" b="1" i="0" u="none" strike="noStrike" kern="1200" cap="none" spc="0" normalizeH="0" baseline="0" noProof="0" dirty="0">
                <a:ln>
                  <a:noFill/>
                </a:ln>
                <a:solidFill>
                  <a:prstClr val="white"/>
                </a:solidFill>
                <a:effectLst/>
                <a:uLnTx/>
                <a:uFillTx/>
                <a:latin typeface="Arial"/>
                <a:ea typeface="+mn-ea"/>
                <a:cs typeface="+mn-cs"/>
              </a:rPr>
              <a:t>20 062</a:t>
            </a:r>
            <a:br>
              <a:rPr kumimoji="0" lang="sv-SE" sz="2000" b="1" i="0" u="none" strike="noStrike" kern="1200" cap="none" spc="0" normalizeH="0" baseline="0" noProof="0" dirty="0">
                <a:ln>
                  <a:noFill/>
                </a:ln>
                <a:solidFill>
                  <a:prstClr val="white"/>
                </a:solidFill>
                <a:effectLst/>
                <a:uLnTx/>
                <a:uFillTx/>
                <a:latin typeface="Arial"/>
                <a:ea typeface="+mn-ea"/>
                <a:cs typeface="+mn-cs"/>
              </a:rPr>
            </a:br>
            <a:r>
              <a:rPr kumimoji="0" lang="sv-SE" sz="2000" b="1" i="0" u="none" strike="noStrike" kern="1200" cap="none" spc="0" normalizeH="0" baseline="0" noProof="0" dirty="0">
                <a:ln>
                  <a:noFill/>
                </a:ln>
                <a:solidFill>
                  <a:prstClr val="white"/>
                </a:solidFill>
                <a:effectLst/>
                <a:uLnTx/>
                <a:uFillTx/>
                <a:latin typeface="Arial"/>
                <a:ea typeface="+mn-ea"/>
                <a:cs typeface="+mn-cs"/>
              </a:rPr>
              <a:t>böcker</a:t>
            </a:r>
          </a:p>
        </p:txBody>
      </p:sp>
      <p:sp>
        <p:nvSpPr>
          <p:cNvPr id="28" name="Ellips 27"/>
          <p:cNvSpPr/>
          <p:nvPr/>
        </p:nvSpPr>
        <p:spPr>
          <a:xfrm>
            <a:off x="7949083" y="2320866"/>
            <a:ext cx="2412000" cy="24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31" name="Ellips 30"/>
          <p:cNvSpPr/>
          <p:nvPr/>
        </p:nvSpPr>
        <p:spPr>
          <a:xfrm>
            <a:off x="3260194" y="3526866"/>
            <a:ext cx="2412000" cy="2412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rial"/>
              <a:ea typeface="+mn-ea"/>
              <a:cs typeface="+mn-cs"/>
            </a:endParaRPr>
          </a:p>
        </p:txBody>
      </p:sp>
      <p:sp>
        <p:nvSpPr>
          <p:cNvPr id="29" name="textruta 28"/>
          <p:cNvSpPr txBox="1"/>
          <p:nvPr/>
        </p:nvSpPr>
        <p:spPr>
          <a:xfrm>
            <a:off x="3260194" y="4225034"/>
            <a:ext cx="2412000"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Arial"/>
                <a:ea typeface="+mn-ea"/>
                <a:cs typeface="+mn-cs"/>
              </a:rPr>
              <a:t>880 084</a:t>
            </a:r>
            <a:br>
              <a:rPr kumimoji="0" lang="sv-SE" sz="2000" b="1" i="0" u="none" strike="noStrike" kern="1200" cap="none" spc="0" normalizeH="0" baseline="0" noProof="0" dirty="0">
                <a:ln>
                  <a:noFill/>
                </a:ln>
                <a:solidFill>
                  <a:prstClr val="white"/>
                </a:solidFill>
                <a:effectLst/>
                <a:uLnTx/>
                <a:uFillTx/>
                <a:latin typeface="Arial"/>
                <a:ea typeface="+mn-ea"/>
                <a:cs typeface="+mn-cs"/>
              </a:rPr>
            </a:br>
            <a:r>
              <a:rPr kumimoji="0" lang="sv-SE" sz="2000" b="1" i="0" u="none" strike="noStrike" kern="1200" cap="none" spc="0" normalizeH="0" baseline="0" noProof="0" dirty="0">
                <a:ln>
                  <a:noFill/>
                </a:ln>
                <a:solidFill>
                  <a:prstClr val="white"/>
                </a:solidFill>
                <a:effectLst/>
                <a:uLnTx/>
                <a:uFillTx/>
                <a:latin typeface="Arial"/>
                <a:ea typeface="+mn-ea"/>
                <a:cs typeface="+mn-cs"/>
              </a:rPr>
              <a:t>timmar radio </a:t>
            </a:r>
            <a:br>
              <a:rPr kumimoji="0" lang="sv-SE" sz="2000" b="1" i="0" u="none" strike="noStrike" kern="1200" cap="none" spc="0" normalizeH="0" baseline="0" noProof="0" dirty="0">
                <a:ln>
                  <a:noFill/>
                </a:ln>
                <a:solidFill>
                  <a:prstClr val="white"/>
                </a:solidFill>
                <a:effectLst/>
                <a:uLnTx/>
                <a:uFillTx/>
                <a:latin typeface="Arial"/>
                <a:ea typeface="+mn-ea"/>
                <a:cs typeface="+mn-cs"/>
              </a:rPr>
            </a:br>
            <a:r>
              <a:rPr kumimoji="0" lang="sv-SE" sz="2000" b="1" i="0" u="none" strike="noStrike" kern="1200" cap="none" spc="0" normalizeH="0" baseline="0" noProof="0" dirty="0">
                <a:ln>
                  <a:noFill/>
                </a:ln>
                <a:solidFill>
                  <a:prstClr val="white"/>
                </a:solidFill>
                <a:effectLst/>
                <a:uLnTx/>
                <a:uFillTx/>
                <a:latin typeface="Arial"/>
                <a:ea typeface="+mn-ea"/>
                <a:cs typeface="+mn-cs"/>
              </a:rPr>
              <a:t>och tv</a:t>
            </a:r>
          </a:p>
        </p:txBody>
      </p:sp>
      <p:sp>
        <p:nvSpPr>
          <p:cNvPr id="32" name="textruta 31"/>
          <p:cNvSpPr txBox="1"/>
          <p:nvPr/>
        </p:nvSpPr>
        <p:spPr>
          <a:xfrm>
            <a:off x="7949083" y="3172923"/>
            <a:ext cx="24120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white"/>
                </a:solidFill>
                <a:effectLst/>
                <a:uLnTx/>
                <a:uFillTx/>
                <a:latin typeface="Arial"/>
                <a:ea typeface="+mn-ea"/>
                <a:cs typeface="+mn-cs"/>
              </a:rPr>
              <a:t>och 83 </a:t>
            </a:r>
            <a:br>
              <a:rPr kumimoji="0" lang="sv-SE" sz="2000" b="1" i="0" u="none" strike="noStrike" kern="1200" cap="none" spc="0" normalizeH="0" baseline="0" noProof="0" dirty="0">
                <a:ln>
                  <a:noFill/>
                </a:ln>
                <a:solidFill>
                  <a:prstClr val="white"/>
                </a:solidFill>
                <a:effectLst/>
                <a:uLnTx/>
                <a:uFillTx/>
                <a:latin typeface="Arial"/>
                <a:ea typeface="+mn-ea"/>
                <a:cs typeface="+mn-cs"/>
              </a:rPr>
            </a:br>
            <a:r>
              <a:rPr kumimoji="0" lang="sv-SE" sz="2000" b="1" i="0" u="none" strike="noStrike" kern="1200" cap="none" spc="0" normalizeH="0" baseline="0" noProof="0" dirty="0">
                <a:ln>
                  <a:noFill/>
                </a:ln>
                <a:solidFill>
                  <a:prstClr val="white"/>
                </a:solidFill>
                <a:effectLst/>
                <a:uLnTx/>
                <a:uFillTx/>
                <a:latin typeface="Arial"/>
                <a:ea typeface="+mn-ea"/>
                <a:cs typeface="+mn-cs"/>
              </a:rPr>
              <a:t>datorspel</a:t>
            </a:r>
          </a:p>
        </p:txBody>
      </p:sp>
      <p:sp>
        <p:nvSpPr>
          <p:cNvPr id="3" name="Platshållare för innehåll 2"/>
          <p:cNvSpPr>
            <a:spLocks noGrp="1"/>
          </p:cNvSpPr>
          <p:nvPr>
            <p:ph sz="quarter" idx="15"/>
          </p:nvPr>
        </p:nvSpPr>
        <p:spPr/>
        <p:txBody>
          <a:bodyPr/>
          <a:lstStyle/>
          <a:p>
            <a:endParaRPr lang="sv-SE"/>
          </a:p>
        </p:txBody>
      </p:sp>
    </p:spTree>
    <p:extLst>
      <p:ext uri="{BB962C8B-B14F-4D97-AF65-F5344CB8AC3E}">
        <p14:creationId xmlns:p14="http://schemas.microsoft.com/office/powerpoint/2010/main" val="2690228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Rubrik 1"/>
          <p:cNvSpPr>
            <a:spLocks noGrp="1"/>
          </p:cNvSpPr>
          <p:nvPr>
            <p:ph type="title"/>
          </p:nvPr>
        </p:nvSpPr>
        <p:spPr>
          <a:xfrm>
            <a:off x="728869" y="980709"/>
            <a:ext cx="7878102" cy="699404"/>
          </a:xfrm>
        </p:spPr>
        <p:txBody>
          <a:bodyPr/>
          <a:lstStyle/>
          <a:p>
            <a:r>
              <a:rPr lang="sv-SE" dirty="0"/>
              <a:t>Fritt digi­ta­lt mate­ri­al hos KB</a:t>
            </a:r>
          </a:p>
        </p:txBody>
      </p:sp>
      <p:sp>
        <p:nvSpPr>
          <p:cNvPr id="3" name="Platshållare för text 2"/>
          <p:cNvSpPr>
            <a:spLocks noGrp="1"/>
          </p:cNvSpPr>
          <p:nvPr>
            <p:ph type="body" sz="quarter" idx="13"/>
          </p:nvPr>
        </p:nvSpPr>
        <p:spPr>
          <a:xfrm>
            <a:off x="728869" y="1790652"/>
            <a:ext cx="9642352" cy="591601"/>
          </a:xfrm>
        </p:spPr>
        <p:txBody>
          <a:bodyPr/>
          <a:lstStyle/>
          <a:p>
            <a:r>
              <a:rPr lang="sv-SE" sz="2400" dirty="0"/>
              <a:t>https://kb.se/hitta-och-bestall/fritt-digitalt-material.html</a:t>
            </a:r>
          </a:p>
        </p:txBody>
      </p:sp>
    </p:spTree>
    <p:extLst>
      <p:ext uri="{BB962C8B-B14F-4D97-AF65-F5344CB8AC3E}">
        <p14:creationId xmlns:p14="http://schemas.microsoft.com/office/powerpoint/2010/main" val="6044274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81D679D-AECE-4296-BC63-86670D01D695}"/>
              </a:ext>
            </a:extLst>
          </p:cNvPr>
          <p:cNvSpPr>
            <a:spLocks noGrp="1"/>
          </p:cNvSpPr>
          <p:nvPr>
            <p:ph sz="quarter" idx="14"/>
          </p:nvPr>
        </p:nvSpPr>
        <p:spPr/>
        <p:txBody>
          <a:bodyPr/>
          <a:lstStyle/>
          <a:p>
            <a:r>
              <a:rPr lang="sv-SE" dirty="0"/>
              <a:t>Libris </a:t>
            </a:r>
            <a:r>
              <a:rPr lang="sv-SE" dirty="0">
                <a:hlinkClick r:id="rId3"/>
              </a:rPr>
              <a:t>https://libris.kb.se</a:t>
            </a:r>
            <a:r>
              <a:rPr lang="sv-SE" sz="1600" dirty="0">
                <a:hlinkClick r:id="rId3"/>
              </a:rPr>
              <a:t>/</a:t>
            </a:r>
            <a:r>
              <a:rPr lang="sv-SE" sz="1600" dirty="0"/>
              <a:t> </a:t>
            </a:r>
          </a:p>
          <a:p>
            <a:pPr lvl="1"/>
            <a:r>
              <a:rPr lang="sv-SE" dirty="0"/>
              <a:t>Sveriges national katalog </a:t>
            </a:r>
            <a:r>
              <a:rPr lang="sv-SE" dirty="0" err="1"/>
              <a:t>inkl</a:t>
            </a:r>
            <a:r>
              <a:rPr lang="sv-SE" dirty="0"/>
              <a:t> digitalt material fritt från utlandet</a:t>
            </a:r>
          </a:p>
          <a:p>
            <a:pPr lvl="1"/>
            <a:r>
              <a:rPr lang="sv-SE" dirty="0"/>
              <a:t>deldatabaser </a:t>
            </a:r>
            <a:r>
              <a:rPr lang="sv-SE" dirty="0" err="1"/>
              <a:t>Swepub</a:t>
            </a:r>
            <a:r>
              <a:rPr lang="sv-SE" dirty="0"/>
              <a:t>, DIVA, SOU (statens offentliga utredningar)</a:t>
            </a:r>
          </a:p>
          <a:p>
            <a:r>
              <a:rPr lang="sv-SE" dirty="0"/>
              <a:t>Fjärrlån från bibliotek i Sverige till ditt lokala bibliotek i utlandet</a:t>
            </a:r>
          </a:p>
          <a:p>
            <a:r>
              <a:rPr lang="sv-SE" dirty="0" err="1"/>
              <a:t>Ebooks</a:t>
            </a:r>
            <a:r>
              <a:rPr lang="sv-SE" dirty="0"/>
              <a:t>-On-</a:t>
            </a:r>
            <a:r>
              <a:rPr lang="sv-SE" dirty="0" err="1"/>
              <a:t>Demand</a:t>
            </a:r>
            <a:r>
              <a:rPr lang="sv-SE" dirty="0"/>
              <a:t> mot kostnad. Men: färre än 100 sidor? kontakta oss!</a:t>
            </a:r>
            <a:br>
              <a:rPr lang="sv-SE" dirty="0"/>
            </a:br>
            <a:endParaRPr lang="sv-SE" dirty="0"/>
          </a:p>
          <a:p>
            <a:r>
              <a:rPr lang="sv-SE" dirty="0"/>
              <a:t>Litteraturbanken </a:t>
            </a:r>
            <a:r>
              <a:rPr lang="sv-SE" dirty="0">
                <a:hlinkClick r:id="rId4"/>
              </a:rPr>
              <a:t>https://litteraturbanken.se</a:t>
            </a:r>
            <a:r>
              <a:rPr lang="sv-SE" sz="1600" dirty="0">
                <a:hlinkClick r:id="rId4"/>
              </a:rPr>
              <a:t>/</a:t>
            </a:r>
            <a:r>
              <a:rPr lang="sv-SE" sz="1600" dirty="0"/>
              <a:t> </a:t>
            </a:r>
            <a:r>
              <a:rPr lang="sv-SE" sz="1200" dirty="0"/>
              <a:t>(eller via Libris </a:t>
            </a:r>
            <a:r>
              <a:rPr lang="sv-SE" sz="1200" dirty="0">
                <a:hlinkClick r:id="rId5"/>
              </a:rPr>
              <a:t>https://libris.kb.se/hitlist?q=db:litt</a:t>
            </a:r>
            <a:r>
              <a:rPr lang="sv-SE" sz="1200" dirty="0"/>
              <a:t>)</a:t>
            </a:r>
          </a:p>
          <a:p>
            <a:pPr lvl="1"/>
            <a:r>
              <a:rPr lang="sv-SE" dirty="0"/>
              <a:t>ca 12 000 titlar svensk skönlitteratur</a:t>
            </a:r>
          </a:p>
          <a:p>
            <a:pPr lvl="1"/>
            <a:r>
              <a:rPr lang="sv-SE" dirty="0"/>
              <a:t>uppläsning av vissa texter, dikter, film </a:t>
            </a:r>
            <a:r>
              <a:rPr lang="sv-SE" dirty="0">
                <a:hlinkClick r:id="rId6"/>
              </a:rPr>
              <a:t>https://litteraturbanken.se/ljudochbild/</a:t>
            </a:r>
            <a:br>
              <a:rPr lang="sv-SE" dirty="0"/>
            </a:br>
            <a:endParaRPr lang="sv-SE" dirty="0"/>
          </a:p>
          <a:p>
            <a:r>
              <a:rPr lang="sv-SE" dirty="0"/>
              <a:t>Svenska tidningar </a:t>
            </a:r>
            <a:r>
              <a:rPr lang="sv-SE" sz="1600" dirty="0">
                <a:hlinkClick r:id="rId7"/>
              </a:rPr>
              <a:t>https://tidningar.kb.se/</a:t>
            </a:r>
            <a:r>
              <a:rPr lang="sv-SE" sz="1600" dirty="0"/>
              <a:t> material som är 100 år och äldre</a:t>
            </a:r>
          </a:p>
          <a:p>
            <a:pPr marL="457200" lvl="1" indent="0">
              <a:buNone/>
            </a:pPr>
            <a:endParaRPr lang="sv-SE" sz="1400" dirty="0"/>
          </a:p>
          <a:p>
            <a:pPr marL="0" indent="0">
              <a:buNone/>
            </a:pPr>
            <a:endParaRPr lang="sv-SE" sz="1400" dirty="0"/>
          </a:p>
          <a:p>
            <a:pPr marL="457200" lvl="1" indent="0">
              <a:buNone/>
            </a:pPr>
            <a:endParaRPr lang="sv-SE" sz="1400" dirty="0"/>
          </a:p>
        </p:txBody>
      </p:sp>
      <p:sp>
        <p:nvSpPr>
          <p:cNvPr id="2" name="Rubrik 1">
            <a:extLst>
              <a:ext uri="{FF2B5EF4-FFF2-40B4-BE49-F238E27FC236}">
                <a16:creationId xmlns:a16="http://schemas.microsoft.com/office/drawing/2014/main" id="{F4722C69-EAE4-4362-A1AC-5F16C8733F00}"/>
              </a:ext>
            </a:extLst>
          </p:cNvPr>
          <p:cNvSpPr>
            <a:spLocks noGrp="1"/>
          </p:cNvSpPr>
          <p:nvPr>
            <p:ph type="title"/>
          </p:nvPr>
        </p:nvSpPr>
        <p:spPr/>
        <p:txBody>
          <a:bodyPr/>
          <a:lstStyle/>
          <a:p>
            <a:r>
              <a:rPr lang="sv-SE" dirty="0"/>
              <a:t>Tillgängligt utanför Sverige</a:t>
            </a:r>
          </a:p>
        </p:txBody>
      </p:sp>
    </p:spTree>
    <p:extLst>
      <p:ext uri="{BB962C8B-B14F-4D97-AF65-F5344CB8AC3E}">
        <p14:creationId xmlns:p14="http://schemas.microsoft.com/office/powerpoint/2010/main" val="299550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581D679D-AECE-4296-BC63-86670D01D695}"/>
              </a:ext>
            </a:extLst>
          </p:cNvPr>
          <p:cNvSpPr>
            <a:spLocks noGrp="1"/>
          </p:cNvSpPr>
          <p:nvPr>
            <p:ph sz="quarter" idx="14"/>
          </p:nvPr>
        </p:nvSpPr>
        <p:spPr>
          <a:xfrm>
            <a:off x="838199" y="1850117"/>
            <a:ext cx="7659757" cy="4351338"/>
          </a:xfrm>
        </p:spPr>
        <p:txBody>
          <a:bodyPr/>
          <a:lstStyle/>
          <a:p>
            <a:pPr marL="0" indent="0">
              <a:buNone/>
            </a:pPr>
            <a:endParaRPr lang="sv-SE" sz="1600" dirty="0"/>
          </a:p>
          <a:p>
            <a:r>
              <a:rPr lang="sv-SE" sz="1600" dirty="0"/>
              <a:t>Audiovisuell material </a:t>
            </a:r>
            <a:r>
              <a:rPr lang="sv-SE" sz="1600" dirty="0">
                <a:hlinkClick r:id="rId3"/>
              </a:rPr>
              <a:t>https://www.filmarkivet.se/</a:t>
            </a:r>
            <a:endParaRPr lang="sv-SE" sz="1600" dirty="0"/>
          </a:p>
          <a:p>
            <a:pPr lvl="1"/>
            <a:r>
              <a:rPr lang="sv-SE" dirty="0"/>
              <a:t>2500 filmar: reklam-, stum-, journal- och dokumentärfilmer mm</a:t>
            </a:r>
            <a:br>
              <a:rPr lang="sv-SE" dirty="0"/>
            </a:br>
            <a:r>
              <a:rPr lang="sv-SE" dirty="0"/>
              <a:t>ett svenskt århundrade i förvandling och framväxten av dagens samhälle</a:t>
            </a:r>
            <a:br>
              <a:rPr lang="sv-SE" dirty="0"/>
            </a:br>
            <a:endParaRPr lang="sv-SE" dirty="0"/>
          </a:p>
          <a:p>
            <a:r>
              <a:rPr lang="sv-SE" sz="1600" dirty="0"/>
              <a:t>Alvin databas </a:t>
            </a:r>
            <a:r>
              <a:rPr lang="sv-SE" sz="1600" dirty="0">
                <a:hlinkClick r:id="rId4"/>
              </a:rPr>
              <a:t>https://www.alvin-portal.org/info/sv/start.html</a:t>
            </a:r>
            <a:r>
              <a:rPr lang="sv-SE" sz="1600" dirty="0"/>
              <a:t> </a:t>
            </a:r>
          </a:p>
          <a:p>
            <a:pPr lvl="1"/>
            <a:r>
              <a:rPr lang="sv-SE" dirty="0"/>
              <a:t>kulturarvsmaterial från biblioteks, arkiv och museer i Sverige och Norge</a:t>
            </a:r>
          </a:p>
          <a:p>
            <a:pPr lvl="1"/>
            <a:r>
              <a:rPr lang="sv-SE" dirty="0"/>
              <a:t>reproduktioner av föremål från kulturarvssamlingar</a:t>
            </a:r>
          </a:p>
          <a:p>
            <a:pPr marL="457200" lvl="1" indent="0">
              <a:buNone/>
            </a:pPr>
            <a:endParaRPr lang="sv-SE" dirty="0"/>
          </a:p>
          <a:p>
            <a:r>
              <a:rPr lang="sv-SE" sz="1600" dirty="0"/>
              <a:t>Samlad ingång till allt annat digi­ta­lt KB mate­ri­al fritt från utlandet</a:t>
            </a:r>
          </a:p>
          <a:p>
            <a:pPr lvl="1"/>
            <a:r>
              <a:rPr lang="sv-SE" dirty="0">
                <a:hlinkClick r:id="rId5"/>
              </a:rPr>
              <a:t>https://kb.se/hitta-och-bestall/fritt-digitalt-material.html</a:t>
            </a:r>
            <a:endParaRPr lang="sv-SE" dirty="0"/>
          </a:p>
          <a:p>
            <a:endParaRPr lang="sv-SE" sz="1600" dirty="0"/>
          </a:p>
        </p:txBody>
      </p:sp>
      <p:sp>
        <p:nvSpPr>
          <p:cNvPr id="2" name="Rubrik 1">
            <a:extLst>
              <a:ext uri="{FF2B5EF4-FFF2-40B4-BE49-F238E27FC236}">
                <a16:creationId xmlns:a16="http://schemas.microsoft.com/office/drawing/2014/main" id="{F4722C69-EAE4-4362-A1AC-5F16C8733F00}"/>
              </a:ext>
            </a:extLst>
          </p:cNvPr>
          <p:cNvSpPr>
            <a:spLocks noGrp="1"/>
          </p:cNvSpPr>
          <p:nvPr>
            <p:ph type="title"/>
          </p:nvPr>
        </p:nvSpPr>
        <p:spPr/>
        <p:txBody>
          <a:bodyPr/>
          <a:lstStyle/>
          <a:p>
            <a:r>
              <a:rPr lang="sv-SE" dirty="0"/>
              <a:t>Tillgängligt utanför Sverige, forts.</a:t>
            </a:r>
          </a:p>
        </p:txBody>
      </p:sp>
    </p:spTree>
    <p:extLst>
      <p:ext uri="{BB962C8B-B14F-4D97-AF65-F5344CB8AC3E}">
        <p14:creationId xmlns:p14="http://schemas.microsoft.com/office/powerpoint/2010/main" val="1201899895"/>
      </p:ext>
    </p:extLst>
  </p:cSld>
  <p:clrMapOvr>
    <a:masterClrMapping/>
  </p:clrMapOvr>
</p:sld>
</file>

<file path=ppt/theme/theme1.xml><?xml version="1.0" encoding="utf-8"?>
<a:theme xmlns:a="http://schemas.openxmlformats.org/drawingml/2006/main" name="Kungliga Biblioteket Mörkblå">
  <a:themeElements>
    <a:clrScheme name="Kungliga biblioteket Mörkblå">
      <a:dk1>
        <a:sysClr val="windowText" lastClr="000000"/>
      </a:dk1>
      <a:lt1>
        <a:sysClr val="window" lastClr="FFFFFF"/>
      </a:lt1>
      <a:dk2>
        <a:srgbClr val="000000"/>
      </a:dk2>
      <a:lt2>
        <a:srgbClr val="F8F8F8"/>
      </a:lt2>
      <a:accent1>
        <a:srgbClr val="009FE3"/>
      </a:accent1>
      <a:accent2>
        <a:srgbClr val="004577"/>
      </a:accent2>
      <a:accent3>
        <a:srgbClr val="D4EDFC"/>
      </a:accent3>
      <a:accent4>
        <a:srgbClr val="3C6F9C"/>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91370EF8-A282-4BB2-9228-02FDEBF74D4D}"/>
    </a:ext>
  </a:extLst>
</a:theme>
</file>

<file path=ppt/theme/theme2.xml><?xml version="1.0" encoding="utf-8"?>
<a:theme xmlns:a="http://schemas.openxmlformats.org/drawingml/2006/main" name="Kungliga Biblioteket Violett">
  <a:themeElements>
    <a:clrScheme name="Kungliga biblioteket Violett">
      <a:dk1>
        <a:sysClr val="windowText" lastClr="000000"/>
      </a:dk1>
      <a:lt1>
        <a:sysClr val="window" lastClr="FFFFFF"/>
      </a:lt1>
      <a:dk2>
        <a:srgbClr val="000000"/>
      </a:dk2>
      <a:lt2>
        <a:srgbClr val="F8F8F8"/>
      </a:lt2>
      <a:accent1>
        <a:srgbClr val="E6007E"/>
      </a:accent1>
      <a:accent2>
        <a:srgbClr val="701060"/>
      </a:accent2>
      <a:accent3>
        <a:srgbClr val="FADCEB"/>
      </a:accent3>
      <a:accent4>
        <a:srgbClr val="935488"/>
      </a:accent4>
      <a:accent5>
        <a:srgbClr val="F087B6"/>
      </a:accent5>
      <a:accent6>
        <a:srgbClr val="DACADD"/>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3EAAD72F-A05F-4852-8CFE-F014AD541B10}"/>
    </a:ext>
  </a:extLst>
</a:theme>
</file>

<file path=ppt/theme/theme3.xml><?xml version="1.0" encoding="utf-8"?>
<a:theme xmlns:a="http://schemas.openxmlformats.org/drawingml/2006/main" name="Kungliga Biblioteket Cayenne">
  <a:themeElements>
    <a:clrScheme name="Kungliga biblioteket Cayenne">
      <a:dk1>
        <a:sysClr val="windowText" lastClr="000000"/>
      </a:dk1>
      <a:lt1>
        <a:sysClr val="window" lastClr="FFFFFF"/>
      </a:lt1>
      <a:dk2>
        <a:srgbClr val="000000"/>
      </a:dk2>
      <a:lt2>
        <a:srgbClr val="F8F8F8"/>
      </a:lt2>
      <a:accent1>
        <a:srgbClr val="F7A600"/>
      </a:accent1>
      <a:accent2>
        <a:srgbClr val="C4390A"/>
      </a:accent2>
      <a:accent3>
        <a:srgbClr val="FCCB78"/>
      </a:accent3>
      <a:accent4>
        <a:srgbClr val="ECBA9F"/>
      </a:accent4>
      <a:accent5>
        <a:srgbClr val="FEEED5"/>
      </a:accent5>
      <a:accent6>
        <a:srgbClr val="D67547"/>
      </a:accent6>
      <a:hlink>
        <a:srgbClr val="FCCB78"/>
      </a:hlink>
      <a:folHlink>
        <a:srgbClr val="D67547"/>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33AF906E-4AB2-4674-9AE7-A844315BFFDC}"/>
    </a:ext>
  </a:extLst>
</a:theme>
</file>

<file path=ppt/theme/theme4.xml><?xml version="1.0" encoding="utf-8"?>
<a:theme xmlns:a="http://schemas.openxmlformats.org/drawingml/2006/main" name="Kungliga Biblioteket Gräsgrön">
  <a:themeElements>
    <a:clrScheme name="Kungliga biblioteket Gräsgrön">
      <a:dk1>
        <a:sysClr val="windowText" lastClr="000000"/>
      </a:dk1>
      <a:lt1>
        <a:sysClr val="window" lastClr="FFFFFF"/>
      </a:lt1>
      <a:dk2>
        <a:srgbClr val="000000"/>
      </a:dk2>
      <a:lt2>
        <a:srgbClr val="F8F8F8"/>
      </a:lt2>
      <a:accent1>
        <a:srgbClr val="C8D400"/>
      </a:accent1>
      <a:accent2>
        <a:srgbClr val="14822C"/>
      </a:accent2>
      <a:accent3>
        <a:srgbClr val="F4F6DA"/>
      </a:accent3>
      <a:accent4>
        <a:srgbClr val="6BA25D"/>
      </a:accent4>
      <a:accent5>
        <a:srgbClr val="DFE482"/>
      </a:accent5>
      <a:accent6>
        <a:srgbClr val="D6E4D0"/>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Blank.potx" id="{174D8FD6-30D8-4D98-94EA-3F0A1FD1A16C}" vid="{8A3C885F-099C-4126-A492-ABFE596B5117}"/>
    </a:ext>
  </a:extLst>
</a:theme>
</file>

<file path=ppt/theme/theme5.xml><?xml version="1.0" encoding="utf-8"?>
<a:theme xmlns:a="http://schemas.openxmlformats.org/drawingml/2006/main" name="1_Kungliga Biblioteket Violett">
  <a:themeElements>
    <a:clrScheme name="Kungliga biblioteket Violett">
      <a:dk1>
        <a:sysClr val="windowText" lastClr="000000"/>
      </a:dk1>
      <a:lt1>
        <a:sysClr val="window" lastClr="FFFFFF"/>
      </a:lt1>
      <a:dk2>
        <a:srgbClr val="000000"/>
      </a:dk2>
      <a:lt2>
        <a:srgbClr val="F8F8F8"/>
      </a:lt2>
      <a:accent1>
        <a:srgbClr val="E6007E"/>
      </a:accent1>
      <a:accent2>
        <a:srgbClr val="935488"/>
      </a:accent2>
      <a:accent3>
        <a:srgbClr val="FADCEB"/>
      </a:accent3>
      <a:accent4>
        <a:srgbClr val="701060"/>
      </a:accent4>
      <a:accent5>
        <a:srgbClr val="F087B6"/>
      </a:accent5>
      <a:accent6>
        <a:srgbClr val="DACADD"/>
      </a:accent6>
      <a:hlink>
        <a:srgbClr val="14822C"/>
      </a:hlink>
      <a:folHlink>
        <a:srgbClr val="DFE48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4"/>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2 - korr.pptx  -  Read-Only" id="{19473D77-ABF6-491A-A8F0-8F21940E3603}" vid="{0842772C-34F6-4011-9897-1EC8B0B03874}"/>
    </a:ext>
  </a:extLst>
</a:theme>
</file>

<file path=ppt/theme/theme6.xml><?xml version="1.0" encoding="utf-8"?>
<a:theme xmlns:a="http://schemas.openxmlformats.org/drawingml/2006/main" name="eod_template_v03_070404">
  <a:themeElements>
    <a:clrScheme name="eod_template_v03_0704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od_template_v03_070404">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od_template_v03_07040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od_template_v03_07040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od_template_v03_07040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od_template_v03_07040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od_template_v03_07040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od_template_v03_07040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od_template_v03_07040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od_template_v03_07040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od_template_v03_07040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od_template_v03_07040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od_template_v03_07040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od_template_v03_07040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tema">
  <a:themeElements>
    <a:clrScheme name="Kungliga Biblioteket Blå">
      <a:dk1>
        <a:sysClr val="windowText" lastClr="000000"/>
      </a:dk1>
      <a:lt1>
        <a:sysClr val="window" lastClr="FFFFFF"/>
      </a:lt1>
      <a:dk2>
        <a:srgbClr val="000000"/>
      </a:dk2>
      <a:lt2>
        <a:srgbClr val="F8F8F8"/>
      </a:lt2>
      <a:accent1>
        <a:srgbClr val="009FE3"/>
      </a:accent1>
      <a:accent2>
        <a:srgbClr val="3C6F9C"/>
      </a:accent2>
      <a:accent3>
        <a:srgbClr val="D4EDFC"/>
      </a:accent3>
      <a:accent4>
        <a:srgbClr val="004577"/>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tema">
  <a:themeElements>
    <a:clrScheme name="Kungliga Biblioteket Blå">
      <a:dk1>
        <a:sysClr val="windowText" lastClr="000000"/>
      </a:dk1>
      <a:lt1>
        <a:sysClr val="window" lastClr="FFFFFF"/>
      </a:lt1>
      <a:dk2>
        <a:srgbClr val="000000"/>
      </a:dk2>
      <a:lt2>
        <a:srgbClr val="F8F8F8"/>
      </a:lt2>
      <a:accent1>
        <a:srgbClr val="009FE3"/>
      </a:accent1>
      <a:accent2>
        <a:srgbClr val="3C6F9C"/>
      </a:accent2>
      <a:accent3>
        <a:srgbClr val="D4EDFC"/>
      </a:accent3>
      <a:accent4>
        <a:srgbClr val="004577"/>
      </a:accent4>
      <a:accent5>
        <a:srgbClr val="59C6F2"/>
      </a:accent5>
      <a:accent6>
        <a:srgbClr val="C5CFE2"/>
      </a:accent6>
      <a:hlink>
        <a:srgbClr val="3C6F9C"/>
      </a:hlink>
      <a:folHlink>
        <a:srgbClr val="59C6F2"/>
      </a:folHlink>
    </a:clrScheme>
    <a:fontScheme name="Kungliga Biblioteket Font">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9e114a9b-8ba1-483e-a90a-d230ecc426d2" xsi:nil="true"/>
    <lcf76f155ced4ddcb4097134ff3c332f xmlns="0ddb87e4-828b-464b-8bca-92758452776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F0FB19DB35F40242A2963C4B005FEFE6" ma:contentTypeVersion="18" ma:contentTypeDescription="Skapa ett nytt dokument." ma:contentTypeScope="" ma:versionID="24fe7fb206406ec7a0264839e480c773">
  <xsd:schema xmlns:xsd="http://www.w3.org/2001/XMLSchema" xmlns:xs="http://www.w3.org/2001/XMLSchema" xmlns:p="http://schemas.microsoft.com/office/2006/metadata/properties" xmlns:ns2="0ddb87e4-828b-464b-8bca-927584527760" xmlns:ns3="9e114a9b-8ba1-483e-a90a-d230ecc426d2" targetNamespace="http://schemas.microsoft.com/office/2006/metadata/properties" ma:root="true" ma:fieldsID="ece152a14e417bcf712add83eb883f90" ns2:_="" ns3:_="">
    <xsd:import namespace="0ddb87e4-828b-464b-8bca-927584527760"/>
    <xsd:import namespace="9e114a9b-8ba1-483e-a90a-d230ecc426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LengthInSeconds" minOccurs="0"/>
                <xsd:element ref="ns2:MediaServiceLocatio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db87e4-828b-464b-8bca-9275845277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65922fe9-c968-4f6e-af13-dbe136a6196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e114a9b-8ba1-483e-a90a-d230ecc426d2" elementFormDefault="qualified">
    <xsd:import namespace="http://schemas.microsoft.com/office/2006/documentManagement/types"/>
    <xsd:import namespace="http://schemas.microsoft.com/office/infopath/2007/PartnerControls"/>
    <xsd:element name="SharedWithUsers" ma:index="17"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lat med information" ma:internalName="SharedWithDetails" ma:readOnly="true">
      <xsd:simpleType>
        <xsd:restriction base="dms:Note">
          <xsd:maxLength value="255"/>
        </xsd:restriction>
      </xsd:simpleType>
    </xsd:element>
    <xsd:element name="TaxCatchAll" ma:index="23" nillable="true" ma:displayName="Taxonomy Catch All Column" ma:hidden="true" ma:list="{a808e8c5-8314-41ad-9405-c91105c2b94b}" ma:internalName="TaxCatchAll" ma:showField="CatchAllData" ma:web="9e114a9b-8ba1-483e-a90a-d230ecc426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4ABDA6A-1F6C-4B42-8544-08E5AE6AC91F}">
  <ds:schemaRefs>
    <ds:schemaRef ds:uri="http://purl.org/dc/dcmitype/"/>
    <ds:schemaRef ds:uri="http://schemas.microsoft.com/office/2006/metadata/properties"/>
    <ds:schemaRef ds:uri="http://purl.org/dc/terms/"/>
    <ds:schemaRef ds:uri="http://purl.org/dc/elements/1.1/"/>
    <ds:schemaRef ds:uri="http://schemas.microsoft.com/office/2006/documentManagement/types"/>
    <ds:schemaRef ds:uri="17798c2e-8ec6-411a-92bf-42cada8c5360"/>
    <ds:schemaRef ds:uri="http://schemas.microsoft.com/office/infopath/2007/PartnerControls"/>
    <ds:schemaRef ds:uri="http://www.w3.org/XML/1998/namespace"/>
    <ds:schemaRef ds:uri="http://schemas.openxmlformats.org/package/2006/metadata/core-properties"/>
    <ds:schemaRef ds:uri="9e114a9b-8ba1-483e-a90a-d230ecc426d2"/>
    <ds:schemaRef ds:uri="0ddb87e4-828b-464b-8bca-927584527760"/>
  </ds:schemaRefs>
</ds:datastoreItem>
</file>

<file path=customXml/itemProps2.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3.xml><?xml version="1.0" encoding="utf-8"?>
<ds:datastoreItem xmlns:ds="http://schemas.openxmlformats.org/officeDocument/2006/customXml" ds:itemID="{F758C843-A35A-46CE-AAC6-95EC7B2C28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db87e4-828b-464b-8bca-927584527760"/>
    <ds:schemaRef ds:uri="9e114a9b-8ba1-483e-a90a-d230ecc426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blank</Template>
  <TotalTime>2040</TotalTime>
  <Words>992</Words>
  <Application>Microsoft Office PowerPoint</Application>
  <PresentationFormat>Bredbild</PresentationFormat>
  <Paragraphs>100</Paragraphs>
  <Slides>10</Slides>
  <Notes>10</Notes>
  <HiddenSlides>0</HiddenSlides>
  <MMClips>0</MMClips>
  <ScaleCrop>false</ScaleCrop>
  <HeadingPairs>
    <vt:vector size="4" baseType="variant">
      <vt:variant>
        <vt:lpstr>Tema</vt:lpstr>
      </vt:variant>
      <vt:variant>
        <vt:i4>6</vt:i4>
      </vt:variant>
      <vt:variant>
        <vt:lpstr>Bildrubriker</vt:lpstr>
      </vt:variant>
      <vt:variant>
        <vt:i4>10</vt:i4>
      </vt:variant>
    </vt:vector>
  </HeadingPairs>
  <TitlesOfParts>
    <vt:vector size="16" baseType="lpstr">
      <vt:lpstr>Kungliga Biblioteket Mörkblå</vt:lpstr>
      <vt:lpstr>Kungliga Biblioteket Violett</vt:lpstr>
      <vt:lpstr>Kungliga Biblioteket Cayenne</vt:lpstr>
      <vt:lpstr>Kungliga Biblioteket Gräsgrön</vt:lpstr>
      <vt:lpstr>1_Kungliga Biblioteket Violett</vt:lpstr>
      <vt:lpstr>eod_template_v03_070404</vt:lpstr>
      <vt:lpstr>eBooks-On-Demand-Network Opening Publications for European Netizens</vt:lpstr>
      <vt:lpstr>Tack till alla som skickat vidare, stödjat enkäten under våren! </vt:lpstr>
      <vt:lpstr>Hur får jag tillgång till biblioteksmaterial från utlandet?</vt:lpstr>
      <vt:lpstr>KB – Sveriges nationalbibliotek</vt:lpstr>
      <vt:lpstr>Våra samlingar</vt:lpstr>
      <vt:lpstr>PowerPoint-presentation</vt:lpstr>
      <vt:lpstr>Fritt digi­ta­lt mate­ri­al hos KB</vt:lpstr>
      <vt:lpstr>Tillgängligt utanför Sverige</vt:lpstr>
      <vt:lpstr>Tillgängligt utanför Sverige, forts.</vt:lpstr>
      <vt:lpstr>Tack för din uppmärksamhet</vt:lpstr>
    </vt:vector>
  </TitlesOfParts>
  <Company>Kungliga biblioteket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Philippa Andreasson</dc:creator>
  <cp:lastModifiedBy>Monika Rönngren</cp:lastModifiedBy>
  <cp:revision>56</cp:revision>
  <cp:lastPrinted>2024-08-14T09:25:55Z</cp:lastPrinted>
  <dcterms:created xsi:type="dcterms:W3CDTF">2024-07-01T11:47:54Z</dcterms:created>
  <dcterms:modified xsi:type="dcterms:W3CDTF">2024-08-29T15:01:45Z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0x010100F0FB19DB35F40242A2963C4B005FEFE6</vt:lpwstr>
  </property>
  <property fmtid="{D5CDD505-2E9C-101B-9397-08002B2CF9AE}" pid="3" name="MediaServiceImageTags">
    <vt:lpwstr/>
  </property>
</Properties>
</file>