
<file path=[Content_Types].xml><?xml version="1.0" encoding="utf-8"?>
<Types xmlns="http://schemas.openxmlformats.org/package/2006/content-types">
  <Default Extension="emf" ContentType="image/x-em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9"/>
  </p:notesMasterIdLst>
  <p:handoutMasterIdLst>
    <p:handoutMasterId r:id="rId10"/>
  </p:handoutMasterIdLst>
  <p:sldIdLst>
    <p:sldId id="256" r:id="rId5"/>
    <p:sldId id="262" r:id="rId6"/>
    <p:sldId id="263" r:id="rId7"/>
    <p:sldId id="257" r:id="rId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727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727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727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727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727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727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727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727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282727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8E5F6A-FA5A-4E95-A4BF-6403490776D4}" v="12" dt="2024-09-12T07:25:06.136"/>
    <p1510:client id="{B536E413-80C9-4C34-A1E4-A02BF15E657A}" v="7" dt="2024-09-12T13:00:23.541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28272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DEDEC"/>
          </a:solidFill>
        </a:fill>
      </a:tcStyle>
    </a:wholeTbl>
    <a:band2H>
      <a:tcTxStyle/>
      <a:tcStyle>
        <a:tcBdr/>
        <a:fill>
          <a:solidFill>
            <a:srgbClr val="F6F6F5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28272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FFEDCD"/>
          </a:solidFill>
        </a:fill>
      </a:tcStyle>
    </a:wholeTbl>
    <a:band2H>
      <a:tcTxStyle/>
      <a:tcStyle>
        <a:tcBdr/>
        <a:fill>
          <a:solidFill>
            <a:srgbClr val="FFF6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28272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wholeTbl>
    <a:band2H>
      <a:tcTxStyle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2827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2827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82727"/>
              </a:solidFill>
              <a:prstDash val="solid"/>
              <a:round/>
            </a:ln>
          </a:top>
          <a:bottom>
            <a:ln w="25400" cap="flat">
              <a:solidFill>
                <a:srgbClr val="28272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lumOff val="44000"/>
            </a:schemeClr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82727"/>
              </a:solidFill>
              <a:prstDash val="solid"/>
              <a:round/>
            </a:ln>
          </a:top>
          <a:bottom>
            <a:ln w="25400" cap="flat">
              <a:solidFill>
                <a:srgbClr val="28272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282727"/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282727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282727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5">
          <a:lumOff val="44000"/>
        </a:schemeClr>
      </a:tcTxStyle>
      <a:tcStyle>
        <a:tcBdr>
          <a:lef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5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282727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282727"/>
      </a:tcTxStyle>
      <a:tcStyle>
        <a:tcBdr>
          <a:left>
            <a:ln w="12700" cap="flat">
              <a:solidFill>
                <a:srgbClr val="282727"/>
              </a:solidFill>
              <a:prstDash val="solid"/>
              <a:round/>
            </a:ln>
          </a:left>
          <a:right>
            <a:ln w="12700" cap="flat">
              <a:solidFill>
                <a:srgbClr val="282727"/>
              </a:solidFill>
              <a:prstDash val="solid"/>
              <a:round/>
            </a:ln>
          </a:right>
          <a:top>
            <a:ln w="12700" cap="flat">
              <a:solidFill>
                <a:srgbClr val="282727"/>
              </a:solidFill>
              <a:prstDash val="solid"/>
              <a:round/>
            </a:ln>
          </a:top>
          <a:bottom>
            <a:ln w="12700" cap="flat">
              <a:solidFill>
                <a:srgbClr val="282727"/>
              </a:solidFill>
              <a:prstDash val="solid"/>
              <a:round/>
            </a:ln>
          </a:bottom>
          <a:insideH>
            <a:ln w="12700" cap="flat">
              <a:solidFill>
                <a:srgbClr val="282727"/>
              </a:solidFill>
              <a:prstDash val="solid"/>
              <a:round/>
            </a:ln>
          </a:insideH>
          <a:insideV>
            <a:ln w="12700" cap="flat">
              <a:solidFill>
                <a:srgbClr val="282727"/>
              </a:solidFill>
              <a:prstDash val="solid"/>
              <a:round/>
            </a:ln>
          </a:insideV>
        </a:tcBdr>
        <a:fill>
          <a:solidFill>
            <a:srgbClr val="282727">
              <a:alpha val="20000"/>
            </a:srgbClr>
          </a:solidFill>
        </a:fill>
      </a:tcStyle>
    </a:wholeTbl>
    <a:band2H>
      <a:tcTxStyle/>
      <a:tcStyle>
        <a:tcBdr/>
        <a:fill>
          <a:solidFill>
            <a:schemeClr val="accent5">
              <a:lumOff val="44000"/>
            </a:schemeClr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282727"/>
      </a:tcTxStyle>
      <a:tcStyle>
        <a:tcBdr>
          <a:left>
            <a:ln w="12700" cap="flat">
              <a:solidFill>
                <a:srgbClr val="282727"/>
              </a:solidFill>
              <a:prstDash val="solid"/>
              <a:round/>
            </a:ln>
          </a:left>
          <a:right>
            <a:ln w="12700" cap="flat">
              <a:solidFill>
                <a:srgbClr val="282727"/>
              </a:solidFill>
              <a:prstDash val="solid"/>
              <a:round/>
            </a:ln>
          </a:right>
          <a:top>
            <a:ln w="12700" cap="flat">
              <a:solidFill>
                <a:srgbClr val="282727"/>
              </a:solidFill>
              <a:prstDash val="solid"/>
              <a:round/>
            </a:ln>
          </a:top>
          <a:bottom>
            <a:ln w="12700" cap="flat">
              <a:solidFill>
                <a:srgbClr val="282727"/>
              </a:solidFill>
              <a:prstDash val="solid"/>
              <a:round/>
            </a:ln>
          </a:bottom>
          <a:insideH>
            <a:ln w="12700" cap="flat">
              <a:solidFill>
                <a:srgbClr val="282727"/>
              </a:solidFill>
              <a:prstDash val="solid"/>
              <a:round/>
            </a:ln>
          </a:insideH>
          <a:insideV>
            <a:ln w="12700" cap="flat">
              <a:solidFill>
                <a:srgbClr val="282727"/>
              </a:solidFill>
              <a:prstDash val="solid"/>
              <a:round/>
            </a:ln>
          </a:insideV>
        </a:tcBdr>
        <a:fill>
          <a:solidFill>
            <a:srgbClr val="282727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282727"/>
      </a:tcTxStyle>
      <a:tcStyle>
        <a:tcBdr>
          <a:left>
            <a:ln w="12700" cap="flat">
              <a:solidFill>
                <a:srgbClr val="282727"/>
              </a:solidFill>
              <a:prstDash val="solid"/>
              <a:round/>
            </a:ln>
          </a:left>
          <a:right>
            <a:ln w="12700" cap="flat">
              <a:solidFill>
                <a:srgbClr val="282727"/>
              </a:solidFill>
              <a:prstDash val="solid"/>
              <a:round/>
            </a:ln>
          </a:right>
          <a:top>
            <a:ln w="50800" cap="flat">
              <a:solidFill>
                <a:srgbClr val="282727"/>
              </a:solidFill>
              <a:prstDash val="solid"/>
              <a:round/>
            </a:ln>
          </a:top>
          <a:bottom>
            <a:ln w="12700" cap="flat">
              <a:solidFill>
                <a:srgbClr val="282727"/>
              </a:solidFill>
              <a:prstDash val="solid"/>
              <a:round/>
            </a:ln>
          </a:bottom>
          <a:insideH>
            <a:ln w="12700" cap="flat">
              <a:solidFill>
                <a:srgbClr val="282727"/>
              </a:solidFill>
              <a:prstDash val="solid"/>
              <a:round/>
            </a:ln>
          </a:insideH>
          <a:insideV>
            <a:ln w="12700" cap="flat">
              <a:solidFill>
                <a:srgbClr val="282727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282727"/>
      </a:tcTxStyle>
      <a:tcStyle>
        <a:tcBdr>
          <a:left>
            <a:ln w="12700" cap="flat">
              <a:solidFill>
                <a:srgbClr val="282727"/>
              </a:solidFill>
              <a:prstDash val="solid"/>
              <a:round/>
            </a:ln>
          </a:left>
          <a:right>
            <a:ln w="12700" cap="flat">
              <a:solidFill>
                <a:srgbClr val="282727"/>
              </a:solidFill>
              <a:prstDash val="solid"/>
              <a:round/>
            </a:ln>
          </a:right>
          <a:top>
            <a:ln w="12700" cap="flat">
              <a:solidFill>
                <a:srgbClr val="282727"/>
              </a:solidFill>
              <a:prstDash val="solid"/>
              <a:round/>
            </a:ln>
          </a:top>
          <a:bottom>
            <a:ln w="25400" cap="flat">
              <a:solidFill>
                <a:srgbClr val="282727"/>
              </a:solidFill>
              <a:prstDash val="solid"/>
              <a:round/>
            </a:ln>
          </a:bottom>
          <a:insideH>
            <a:ln w="12700" cap="flat">
              <a:solidFill>
                <a:srgbClr val="282727"/>
              </a:solidFill>
              <a:prstDash val="solid"/>
              <a:round/>
            </a:ln>
          </a:insideH>
          <a:insideV>
            <a:ln w="12700" cap="flat">
              <a:solidFill>
                <a:srgbClr val="282727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2" autoAdjust="0"/>
  </p:normalViewPr>
  <p:slideViewPr>
    <p:cSldViewPr snapToGrid="0" showGuides="1">
      <p:cViewPr varScale="1">
        <p:scale>
          <a:sx n="108" d="100"/>
          <a:sy n="108" d="100"/>
        </p:scale>
        <p:origin x="75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1" d="100"/>
          <a:sy n="51" d="100"/>
        </p:scale>
        <p:origin x="26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ka Rönngren" userId="S::monika.ronngren@si.se::0542b950-a8e8-4020-81e9-18a2293212ed" providerId="AD" clId="Web-{558E5F6A-FA5A-4E95-A4BF-6403490776D4}"/>
    <pc:docChg chg="modSld">
      <pc:chgData name="Monika Rönngren" userId="S::monika.ronngren@si.se::0542b950-a8e8-4020-81e9-18a2293212ed" providerId="AD" clId="Web-{558E5F6A-FA5A-4E95-A4BF-6403490776D4}" dt="2024-09-12T07:25:06.121" v="5" actId="20577"/>
      <pc:docMkLst>
        <pc:docMk/>
      </pc:docMkLst>
      <pc:sldChg chg="modSp">
        <pc:chgData name="Monika Rönngren" userId="S::monika.ronngren@si.se::0542b950-a8e8-4020-81e9-18a2293212ed" providerId="AD" clId="Web-{558E5F6A-FA5A-4E95-A4BF-6403490776D4}" dt="2024-09-12T07:25:06.121" v="5" actId="20577"/>
        <pc:sldMkLst>
          <pc:docMk/>
          <pc:sldMk cId="1929472089" sldId="262"/>
        </pc:sldMkLst>
        <pc:spChg chg="mod">
          <ac:chgData name="Monika Rönngren" userId="S::monika.ronngren@si.se::0542b950-a8e8-4020-81e9-18a2293212ed" providerId="AD" clId="Web-{558E5F6A-FA5A-4E95-A4BF-6403490776D4}" dt="2024-09-12T07:25:06.121" v="5" actId="20577"/>
          <ac:spMkLst>
            <pc:docMk/>
            <pc:sldMk cId="1929472089" sldId="262"/>
            <ac:spMk id="21" creationId="{AF18D6C8-5CD1-42CD-B5C7-D503DDBC0343}"/>
          </ac:spMkLst>
        </pc:spChg>
      </pc:sldChg>
    </pc:docChg>
  </pc:docChgLst>
  <pc:docChgLst>
    <pc:chgData name="Monika Rönngren" userId="0542b950-a8e8-4020-81e9-18a2293212ed" providerId="ADAL" clId="{B536E413-80C9-4C34-A1E4-A02BF15E657A}"/>
    <pc:docChg chg="custSel addSld modSld sldOrd">
      <pc:chgData name="Monika Rönngren" userId="0542b950-a8e8-4020-81e9-18a2293212ed" providerId="ADAL" clId="{B536E413-80C9-4C34-A1E4-A02BF15E657A}" dt="2024-09-12T13:00:28.096" v="1970" actId="20577"/>
      <pc:docMkLst>
        <pc:docMk/>
      </pc:docMkLst>
      <pc:sldChg chg="delSp modSp mod modNotesTx">
        <pc:chgData name="Monika Rönngren" userId="0542b950-a8e8-4020-81e9-18a2293212ed" providerId="ADAL" clId="{B536E413-80C9-4C34-A1E4-A02BF15E657A}" dt="2024-09-12T12:05:56.529" v="1779" actId="20577"/>
        <pc:sldMkLst>
          <pc:docMk/>
          <pc:sldMk cId="1929472089" sldId="262"/>
        </pc:sldMkLst>
        <pc:spChg chg="mod">
          <ac:chgData name="Monika Rönngren" userId="0542b950-a8e8-4020-81e9-18a2293212ed" providerId="ADAL" clId="{B536E413-80C9-4C34-A1E4-A02BF15E657A}" dt="2024-09-12T07:34:03.190" v="143" actId="1076"/>
          <ac:spMkLst>
            <pc:docMk/>
            <pc:sldMk cId="1929472089" sldId="262"/>
            <ac:spMk id="2" creationId="{65A113E8-056A-4259-9691-50E7ECF36EB5}"/>
          </ac:spMkLst>
        </pc:spChg>
        <pc:spChg chg="mod">
          <ac:chgData name="Monika Rönngren" userId="0542b950-a8e8-4020-81e9-18a2293212ed" providerId="ADAL" clId="{B536E413-80C9-4C34-A1E4-A02BF15E657A}" dt="2024-09-12T07:29:27.129" v="118" actId="1076"/>
          <ac:spMkLst>
            <pc:docMk/>
            <pc:sldMk cId="1929472089" sldId="262"/>
            <ac:spMk id="13" creationId="{F417E267-344D-4B1F-8406-9BD7CD8C2A35}"/>
          </ac:spMkLst>
        </pc:spChg>
        <pc:spChg chg="mod">
          <ac:chgData name="Monika Rönngren" userId="0542b950-a8e8-4020-81e9-18a2293212ed" providerId="ADAL" clId="{B536E413-80C9-4C34-A1E4-A02BF15E657A}" dt="2024-09-12T07:33:29.918" v="141" actId="20577"/>
          <ac:spMkLst>
            <pc:docMk/>
            <pc:sldMk cId="1929472089" sldId="262"/>
            <ac:spMk id="17" creationId="{F8BCDB4E-4A48-4E6D-AF1F-E854A78AFDB8}"/>
          </ac:spMkLst>
        </pc:spChg>
        <pc:spChg chg="mod">
          <ac:chgData name="Monika Rönngren" userId="0542b950-a8e8-4020-81e9-18a2293212ed" providerId="ADAL" clId="{B536E413-80C9-4C34-A1E4-A02BF15E657A}" dt="2024-09-12T07:33:04.451" v="129" actId="14100"/>
          <ac:spMkLst>
            <pc:docMk/>
            <pc:sldMk cId="1929472089" sldId="262"/>
            <ac:spMk id="19" creationId="{582DC5D9-5B2F-4EEE-BDED-6C05EF5E2764}"/>
          </ac:spMkLst>
        </pc:spChg>
        <pc:spChg chg="mod">
          <ac:chgData name="Monika Rönngren" userId="0542b950-a8e8-4020-81e9-18a2293212ed" providerId="ADAL" clId="{B536E413-80C9-4C34-A1E4-A02BF15E657A}" dt="2024-09-12T07:25:41.613" v="9" actId="207"/>
          <ac:spMkLst>
            <pc:docMk/>
            <pc:sldMk cId="1929472089" sldId="262"/>
            <ac:spMk id="21" creationId="{AF18D6C8-5CD1-42CD-B5C7-D503DDBC0343}"/>
          </ac:spMkLst>
        </pc:spChg>
        <pc:spChg chg="del">
          <ac:chgData name="Monika Rönngren" userId="0542b950-a8e8-4020-81e9-18a2293212ed" providerId="ADAL" clId="{B536E413-80C9-4C34-A1E4-A02BF15E657A}" dt="2024-09-12T07:26:59.335" v="34" actId="478"/>
          <ac:spMkLst>
            <pc:docMk/>
            <pc:sldMk cId="1929472089" sldId="262"/>
            <ac:spMk id="103" creationId="{33565A35-90BD-4ACB-375C-3AA5201C3634}"/>
          </ac:spMkLst>
        </pc:spChg>
        <pc:graphicFrameChg chg="mod">
          <ac:chgData name="Monika Rönngren" userId="0542b950-a8e8-4020-81e9-18a2293212ed" providerId="ADAL" clId="{B536E413-80C9-4C34-A1E4-A02BF15E657A}" dt="2024-09-12T07:29:36.272" v="119"/>
          <ac:graphicFrameMkLst>
            <pc:docMk/>
            <pc:sldMk cId="1929472089" sldId="262"/>
            <ac:graphicFrameMk id="3" creationId="{8DB3DC15-1C2F-4977-9BA5-A5C6BA9C89FB}"/>
          </ac:graphicFrameMkLst>
        </pc:graphicFrameChg>
        <pc:picChg chg="del">
          <ac:chgData name="Monika Rönngren" userId="0542b950-a8e8-4020-81e9-18a2293212ed" providerId="ADAL" clId="{B536E413-80C9-4C34-A1E4-A02BF15E657A}" dt="2024-09-12T07:26:51.687" v="33" actId="478"/>
          <ac:picMkLst>
            <pc:docMk/>
            <pc:sldMk cId="1929472089" sldId="262"/>
            <ac:picMk id="12" creationId="{A1FA55F1-7402-48AA-9512-D6BAB7405386}"/>
          </ac:picMkLst>
        </pc:picChg>
        <pc:picChg chg="mod">
          <ac:chgData name="Monika Rönngren" userId="0542b950-a8e8-4020-81e9-18a2293212ed" providerId="ADAL" clId="{B536E413-80C9-4C34-A1E4-A02BF15E657A}" dt="2024-09-12T07:33:55.608" v="142" actId="1076"/>
          <ac:picMkLst>
            <pc:docMk/>
            <pc:sldMk cId="1929472089" sldId="262"/>
            <ac:picMk id="14" creationId="{95F43867-46AE-4BD3-BD38-3DFED0106B19}"/>
          </ac:picMkLst>
        </pc:picChg>
        <pc:picChg chg="mod">
          <ac:chgData name="Monika Rönngren" userId="0542b950-a8e8-4020-81e9-18a2293212ed" providerId="ADAL" clId="{B536E413-80C9-4C34-A1E4-A02BF15E657A}" dt="2024-09-12T07:29:53.566" v="122" actId="1076"/>
          <ac:picMkLst>
            <pc:docMk/>
            <pc:sldMk cId="1929472089" sldId="262"/>
            <ac:picMk id="18" creationId="{BE5AB38E-D356-48AB-A692-B20DA6264C93}"/>
          </ac:picMkLst>
        </pc:picChg>
        <pc:cxnChg chg="del">
          <ac:chgData name="Monika Rönngren" userId="0542b950-a8e8-4020-81e9-18a2293212ed" providerId="ADAL" clId="{B536E413-80C9-4C34-A1E4-A02BF15E657A}" dt="2024-09-12T07:26:49.390" v="32" actId="478"/>
          <ac:cxnSpMkLst>
            <pc:docMk/>
            <pc:sldMk cId="1929472089" sldId="262"/>
            <ac:cxnSpMk id="5" creationId="{F1AE0F3B-06CB-4A86-9C0C-D47D1D742318}"/>
          </ac:cxnSpMkLst>
        </pc:cxnChg>
        <pc:cxnChg chg="del">
          <ac:chgData name="Monika Rönngren" userId="0542b950-a8e8-4020-81e9-18a2293212ed" providerId="ADAL" clId="{B536E413-80C9-4C34-A1E4-A02BF15E657A}" dt="2024-09-12T07:26:45.875" v="31" actId="478"/>
          <ac:cxnSpMkLst>
            <pc:docMk/>
            <pc:sldMk cId="1929472089" sldId="262"/>
            <ac:cxnSpMk id="11" creationId="{1E426302-8152-478A-96DD-2A599A4D7E17}"/>
          </ac:cxnSpMkLst>
        </pc:cxnChg>
      </pc:sldChg>
      <pc:sldChg chg="modSp new mod ord">
        <pc:chgData name="Monika Rönngren" userId="0542b950-a8e8-4020-81e9-18a2293212ed" providerId="ADAL" clId="{B536E413-80C9-4C34-A1E4-A02BF15E657A}" dt="2024-09-12T13:00:28.096" v="1970" actId="20577"/>
        <pc:sldMkLst>
          <pc:docMk/>
          <pc:sldMk cId="1481106081" sldId="263"/>
        </pc:sldMkLst>
        <pc:spChg chg="mod">
          <ac:chgData name="Monika Rönngren" userId="0542b950-a8e8-4020-81e9-18a2293212ed" providerId="ADAL" clId="{B536E413-80C9-4C34-A1E4-A02BF15E657A}" dt="2024-09-12T12:58:02.215" v="1853" actId="27636"/>
          <ac:spMkLst>
            <pc:docMk/>
            <pc:sldMk cId="1481106081" sldId="263"/>
            <ac:spMk id="2" creationId="{99C8DE07-5C99-1937-8A78-3AFE700880BE}"/>
          </ac:spMkLst>
        </pc:spChg>
        <pc:spChg chg="mod">
          <ac:chgData name="Monika Rönngren" userId="0542b950-a8e8-4020-81e9-18a2293212ed" providerId="ADAL" clId="{B536E413-80C9-4C34-A1E4-A02BF15E657A}" dt="2024-09-12T13:00:28.096" v="1970" actId="20577"/>
          <ac:spMkLst>
            <pc:docMk/>
            <pc:sldMk cId="1481106081" sldId="263"/>
            <ac:spMk id="3" creationId="{888F7460-6A28-9D67-D193-1E5AE6ECF2EA}"/>
          </ac:spMkLst>
        </pc:spChg>
      </pc:sldChg>
    </pc:docChg>
  </pc:docChgLst>
  <pc:docChgLst>
    <pc:chgData name="Monika Rönngren" userId="0542b950-a8e8-4020-81e9-18a2293212ed" providerId="ADAL" clId="{C554F050-A5F0-4BA8-9692-E2E4840B43D5}"/>
    <pc:docChg chg="delSld modSld">
      <pc:chgData name="Monika Rönngren" userId="0542b950-a8e8-4020-81e9-18a2293212ed" providerId="ADAL" clId="{C554F050-A5F0-4BA8-9692-E2E4840B43D5}" dt="2024-08-20T18:10:22.263" v="66" actId="2696"/>
      <pc:docMkLst>
        <pc:docMk/>
      </pc:docMkLst>
      <pc:sldChg chg="modSp mod">
        <pc:chgData name="Monika Rönngren" userId="0542b950-a8e8-4020-81e9-18a2293212ed" providerId="ADAL" clId="{C554F050-A5F0-4BA8-9692-E2E4840B43D5}" dt="2024-08-20T18:10:16.197" v="65" actId="6549"/>
        <pc:sldMkLst>
          <pc:docMk/>
          <pc:sldMk cId="0" sldId="256"/>
        </pc:sldMkLst>
        <pc:spChg chg="mod">
          <ac:chgData name="Monika Rönngren" userId="0542b950-a8e8-4020-81e9-18a2293212ed" providerId="ADAL" clId="{C554F050-A5F0-4BA8-9692-E2E4840B43D5}" dt="2024-08-20T18:10:16.197" v="65" actId="6549"/>
          <ac:spMkLst>
            <pc:docMk/>
            <pc:sldMk cId="0" sldId="256"/>
            <ac:spMk id="586" creationId="{00000000-0000-0000-0000-000000000000}"/>
          </ac:spMkLst>
        </pc:spChg>
      </pc:sldChg>
      <pc:sldChg chg="del">
        <pc:chgData name="Monika Rönngren" userId="0542b950-a8e8-4020-81e9-18a2293212ed" providerId="ADAL" clId="{C554F050-A5F0-4BA8-9692-E2E4840B43D5}" dt="2024-08-20T18:10:22.263" v="66" actId="2696"/>
        <pc:sldMkLst>
          <pc:docMk/>
          <pc:sldMk cId="2076809154" sldId="260"/>
        </pc:sldMkLst>
      </pc:sldChg>
      <pc:sldMasterChg chg="delSldLayout">
        <pc:chgData name="Monika Rönngren" userId="0542b950-a8e8-4020-81e9-18a2293212ed" providerId="ADAL" clId="{C554F050-A5F0-4BA8-9692-E2E4840B43D5}" dt="2024-08-20T18:10:22.263" v="66" actId="2696"/>
        <pc:sldMasterMkLst>
          <pc:docMk/>
          <pc:sldMasterMk cId="0" sldId="2147483648"/>
        </pc:sldMasterMkLst>
        <pc:sldLayoutChg chg="del">
          <pc:chgData name="Monika Rönngren" userId="0542b950-a8e8-4020-81e9-18a2293212ed" providerId="ADAL" clId="{C554F050-A5F0-4BA8-9692-E2E4840B43D5}" dt="2024-08-20T18:10:22.263" v="66" actId="2696"/>
          <pc:sldLayoutMkLst>
            <pc:docMk/>
            <pc:sldMasterMk cId="0" sldId="2147483648"/>
            <pc:sldLayoutMk cId="0" sldId="2147483657"/>
          </pc:sldLayoutMkLst>
        </pc:sldLayoutChg>
      </pc:sldMasterChg>
    </pc:docChg>
  </pc:docChgLst>
  <pc:docChgLst>
    <pc:chgData name="Monika Rönngren" userId="S::monika.ronngren@si.se::0542b950-a8e8-4020-81e9-18a2293212ed" providerId="AD" clId="Web-{D06D16C1-CF77-44BA-B647-AEDF48C6AC05}"/>
    <pc:docChg chg="modSld">
      <pc:chgData name="Monika Rönngren" userId="S::monika.ronngren@si.se::0542b950-a8e8-4020-81e9-18a2293212ed" providerId="AD" clId="Web-{D06D16C1-CF77-44BA-B647-AEDF48C6AC05}" dt="2024-09-12T12:26:47.110" v="1"/>
      <pc:docMkLst>
        <pc:docMk/>
      </pc:docMkLst>
      <pc:sldChg chg="modNotes">
        <pc:chgData name="Monika Rönngren" userId="S::monika.ronngren@si.se::0542b950-a8e8-4020-81e9-18a2293212ed" providerId="AD" clId="Web-{D06D16C1-CF77-44BA-B647-AEDF48C6AC05}" dt="2024-09-12T12:26:47.110" v="1"/>
        <pc:sldMkLst>
          <pc:docMk/>
          <pc:sldMk cId="1929472089" sldId="262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0470D3-8443-4355-8424-1D34F95FDABE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v-SE"/>
        </a:p>
      </dgm:t>
    </dgm:pt>
    <dgm:pt modelId="{AA692A76-BC52-4643-A136-383E0854C5EF}">
      <dgm:prSet phldrT="[Text]" custT="1"/>
      <dgm:spPr>
        <a:solidFill>
          <a:srgbClr val="00B0F0"/>
        </a:solidFill>
      </dgm:spPr>
      <dgm:t>
        <a:bodyPr/>
        <a:lstStyle/>
        <a:p>
          <a:r>
            <a:rPr lang="sv-SE" sz="2800"/>
            <a:t>Svenska institutet</a:t>
          </a:r>
        </a:p>
      </dgm:t>
    </dgm:pt>
    <dgm:pt modelId="{70DC2E96-2887-4BB2-819F-FB88F9FFFBAF}" type="parTrans" cxnId="{59FE70D7-F0E5-40AD-8A0D-34AF969D480C}">
      <dgm:prSet/>
      <dgm:spPr/>
      <dgm:t>
        <a:bodyPr/>
        <a:lstStyle/>
        <a:p>
          <a:endParaRPr lang="sv-SE"/>
        </a:p>
      </dgm:t>
    </dgm:pt>
    <dgm:pt modelId="{7A257FC5-FF34-4D9A-AF09-95BD9921DA45}" type="sibTrans" cxnId="{59FE70D7-F0E5-40AD-8A0D-34AF969D480C}">
      <dgm:prSet/>
      <dgm:spPr/>
      <dgm:t>
        <a:bodyPr/>
        <a:lstStyle/>
        <a:p>
          <a:endParaRPr lang="sv-SE"/>
        </a:p>
      </dgm:t>
    </dgm:pt>
    <dgm:pt modelId="{81E1E4DF-E05F-469D-A233-9D1C35D87437}">
      <dgm:prSet phldrT="[Text]" custT="1"/>
      <dgm:spPr>
        <a:solidFill>
          <a:schemeClr val="bg1">
            <a:lumMod val="50000"/>
            <a:alpha val="50000"/>
          </a:schemeClr>
        </a:solidFill>
      </dgm:spPr>
      <dgm:t>
        <a:bodyPr/>
        <a:lstStyle/>
        <a:p>
          <a:r>
            <a:rPr lang="sv-SE" sz="1800" b="1" dirty="0"/>
            <a:t>Universitet</a:t>
          </a:r>
          <a:br>
            <a:rPr lang="sv-SE" sz="1800" b="1" dirty="0"/>
          </a:br>
          <a:r>
            <a:rPr lang="sv-SE" sz="1800" b="1" dirty="0"/>
            <a:t>och</a:t>
          </a:r>
          <a:br>
            <a:rPr lang="sv-SE" sz="1800" b="1" dirty="0"/>
          </a:br>
          <a:r>
            <a:rPr lang="sv-SE" sz="1800" b="1" dirty="0"/>
            <a:t>högskolor </a:t>
          </a:r>
          <a:endParaRPr lang="sv-SE" sz="1800" dirty="0"/>
        </a:p>
        <a:p>
          <a:r>
            <a:rPr lang="sv-SE" sz="1800" dirty="0"/>
            <a:t>197 st.</a:t>
          </a:r>
        </a:p>
      </dgm:t>
    </dgm:pt>
    <dgm:pt modelId="{BC04B45A-5504-4A91-A1DC-76F6C2644948}" type="parTrans" cxnId="{62FB350F-044C-43D9-B322-90F29BB363B5}">
      <dgm:prSet/>
      <dgm:spPr/>
      <dgm:t>
        <a:bodyPr/>
        <a:lstStyle/>
        <a:p>
          <a:endParaRPr lang="sv-SE"/>
        </a:p>
      </dgm:t>
    </dgm:pt>
    <dgm:pt modelId="{96DA72F4-9B52-4F06-9D69-91BF4A816FA2}" type="sibTrans" cxnId="{62FB350F-044C-43D9-B322-90F29BB363B5}">
      <dgm:prSet/>
      <dgm:spPr/>
      <dgm:t>
        <a:bodyPr/>
        <a:lstStyle/>
        <a:p>
          <a:endParaRPr lang="sv-SE"/>
        </a:p>
      </dgm:t>
    </dgm:pt>
    <dgm:pt modelId="{3E52150A-DEE8-4FA7-9E6C-75657849C9A9}">
      <dgm:prSet phldrT="[Text]" custT="1"/>
      <dgm:spPr>
        <a:solidFill>
          <a:schemeClr val="bg1">
            <a:lumMod val="85000"/>
            <a:alpha val="50000"/>
          </a:schemeClr>
        </a:solidFill>
      </dgm:spPr>
      <dgm:t>
        <a:bodyPr/>
        <a:lstStyle/>
        <a:p>
          <a:r>
            <a:rPr lang="sv-SE" sz="1800" b="1" dirty="0"/>
            <a:t>Studenter</a:t>
          </a:r>
        </a:p>
        <a:p>
          <a:r>
            <a:rPr lang="sv-SE" sz="1800" dirty="0"/>
            <a:t>27 000 st. per år</a:t>
          </a:r>
        </a:p>
      </dgm:t>
    </dgm:pt>
    <dgm:pt modelId="{579332C0-387F-4E07-9A75-5F90885A902C}" type="parTrans" cxnId="{E6EB4274-4E73-4830-9270-D31846DAAFF9}">
      <dgm:prSet/>
      <dgm:spPr/>
      <dgm:t>
        <a:bodyPr/>
        <a:lstStyle/>
        <a:p>
          <a:endParaRPr lang="sv-SE"/>
        </a:p>
      </dgm:t>
    </dgm:pt>
    <dgm:pt modelId="{B0993B8E-BF91-478C-8717-36DA037EECCE}" type="sibTrans" cxnId="{E6EB4274-4E73-4830-9270-D31846DAAFF9}">
      <dgm:prSet/>
      <dgm:spPr/>
      <dgm:t>
        <a:bodyPr/>
        <a:lstStyle/>
        <a:p>
          <a:endParaRPr lang="sv-SE"/>
        </a:p>
      </dgm:t>
    </dgm:pt>
    <dgm:pt modelId="{C3ADFD69-375B-47AA-83EC-C51D128C5344}">
      <dgm:prSet phldrT="[Text]"/>
      <dgm:spPr>
        <a:solidFill>
          <a:srgbClr val="FFCD44">
            <a:alpha val="50000"/>
          </a:srgbClr>
        </a:solidFill>
      </dgm:spPr>
      <dgm:t>
        <a:bodyPr/>
        <a:lstStyle/>
        <a:p>
          <a:r>
            <a:rPr lang="sv-SE" sz="500"/>
            <a:t>Ambassader i  </a:t>
          </a:r>
          <a:br>
            <a:rPr lang="sv-SE" sz="500"/>
          </a:br>
          <a:r>
            <a:rPr lang="sv-SE" sz="500"/>
            <a:t>37 länder</a:t>
          </a:r>
        </a:p>
      </dgm:t>
    </dgm:pt>
    <dgm:pt modelId="{BABA6DD3-FFE9-4C77-BA65-3AC1A0329E56}" type="parTrans" cxnId="{61625E78-C855-470B-B5F3-C302E7AA32AF}">
      <dgm:prSet/>
      <dgm:spPr/>
      <dgm:t>
        <a:bodyPr/>
        <a:lstStyle/>
        <a:p>
          <a:endParaRPr lang="sv-SE"/>
        </a:p>
      </dgm:t>
    </dgm:pt>
    <dgm:pt modelId="{C6F2E1F2-8F7D-4C86-9FD3-9C2346DD384D}" type="sibTrans" cxnId="{61625E78-C855-470B-B5F3-C302E7AA32AF}">
      <dgm:prSet/>
      <dgm:spPr/>
      <dgm:t>
        <a:bodyPr/>
        <a:lstStyle/>
        <a:p>
          <a:endParaRPr lang="sv-SE"/>
        </a:p>
      </dgm:t>
    </dgm:pt>
    <dgm:pt modelId="{97D703CA-E795-40CF-A00B-9A8C7497D69A}">
      <dgm:prSet phldrT="[Text]" custT="1"/>
      <dgm:spPr>
        <a:solidFill>
          <a:schemeClr val="bg1">
            <a:lumMod val="75000"/>
            <a:alpha val="50000"/>
          </a:schemeClr>
        </a:solidFill>
      </dgm:spPr>
      <dgm:t>
        <a:bodyPr/>
        <a:lstStyle/>
        <a:p>
          <a:r>
            <a:rPr lang="sv-SE" sz="1800" b="1" dirty="0"/>
            <a:t>Lärare </a:t>
          </a:r>
        </a:p>
        <a:p>
          <a:r>
            <a:rPr lang="sv-SE" sz="1800" dirty="0"/>
            <a:t>550 st.</a:t>
          </a:r>
        </a:p>
      </dgm:t>
    </dgm:pt>
    <dgm:pt modelId="{48EE2D07-094F-4FDD-918B-C61F564A430D}" type="parTrans" cxnId="{49749742-AD6C-4843-9431-FAE63546E94C}">
      <dgm:prSet/>
      <dgm:spPr/>
      <dgm:t>
        <a:bodyPr/>
        <a:lstStyle/>
        <a:p>
          <a:endParaRPr lang="sv-SE"/>
        </a:p>
      </dgm:t>
    </dgm:pt>
    <dgm:pt modelId="{FF5CE5EB-76EC-4592-B686-3E2D9EDF6866}" type="sibTrans" cxnId="{49749742-AD6C-4843-9431-FAE63546E94C}">
      <dgm:prSet/>
      <dgm:spPr/>
      <dgm:t>
        <a:bodyPr/>
        <a:lstStyle/>
        <a:p>
          <a:endParaRPr lang="sv-SE"/>
        </a:p>
      </dgm:t>
    </dgm:pt>
    <dgm:pt modelId="{73F5D797-4207-41E0-A98E-011325E980B3}" type="pres">
      <dgm:prSet presAssocID="{620470D3-8443-4355-8424-1D34F95FDABE}" presName="composite" presStyleCnt="0">
        <dgm:presLayoutVars>
          <dgm:chMax val="1"/>
          <dgm:dir/>
          <dgm:resizeHandles val="exact"/>
        </dgm:presLayoutVars>
      </dgm:prSet>
      <dgm:spPr/>
    </dgm:pt>
    <dgm:pt modelId="{029783DF-C07F-41CA-A9D4-EA968691754B}" type="pres">
      <dgm:prSet presAssocID="{620470D3-8443-4355-8424-1D34F95FDABE}" presName="radial" presStyleCnt="0">
        <dgm:presLayoutVars>
          <dgm:animLvl val="ctr"/>
        </dgm:presLayoutVars>
      </dgm:prSet>
      <dgm:spPr/>
    </dgm:pt>
    <dgm:pt modelId="{A87F1624-9AA4-46FB-80BB-04ADEF968BD7}" type="pres">
      <dgm:prSet presAssocID="{AA692A76-BC52-4643-A136-383E0854C5EF}" presName="centerShape" presStyleLbl="vennNode1" presStyleIdx="0" presStyleCnt="5" custScaleX="82903" custScaleY="81357"/>
      <dgm:spPr/>
    </dgm:pt>
    <dgm:pt modelId="{EC683368-A942-49EF-B95B-F4782807607C}" type="pres">
      <dgm:prSet presAssocID="{81E1E4DF-E05F-469D-A233-9D1C35D87437}" presName="node" presStyleLbl="vennNode1" presStyleIdx="1" presStyleCnt="5" custScaleX="144178" custScaleY="134467" custRadScaleRad="76226" custRadScaleInc="-911">
        <dgm:presLayoutVars>
          <dgm:bulletEnabled val="1"/>
        </dgm:presLayoutVars>
      </dgm:prSet>
      <dgm:spPr/>
    </dgm:pt>
    <dgm:pt modelId="{975A8A34-DE40-4C44-AEFD-1D59B79AB25B}" type="pres">
      <dgm:prSet presAssocID="{97D703CA-E795-40CF-A00B-9A8C7497D69A}" presName="node" presStyleLbl="vennNode1" presStyleIdx="2" presStyleCnt="5" custScaleX="92340" custScaleY="98710" custRadScaleRad="78807" custRadScaleInc="5419">
        <dgm:presLayoutVars>
          <dgm:bulletEnabled val="1"/>
        </dgm:presLayoutVars>
      </dgm:prSet>
      <dgm:spPr/>
    </dgm:pt>
    <dgm:pt modelId="{C4CC3405-238C-4004-83D7-2480F008F8C9}" type="pres">
      <dgm:prSet presAssocID="{3E52150A-DEE8-4FA7-9E6C-75657849C9A9}" presName="node" presStyleLbl="vennNode1" presStyleIdx="3" presStyleCnt="5" custScaleX="126256" custScaleY="110855" custRadScaleRad="90130" custRadScaleInc="90926">
        <dgm:presLayoutVars>
          <dgm:bulletEnabled val="1"/>
        </dgm:presLayoutVars>
      </dgm:prSet>
      <dgm:spPr/>
    </dgm:pt>
    <dgm:pt modelId="{E934BF96-DFA3-4E43-9A06-19E6032713A3}" type="pres">
      <dgm:prSet presAssocID="{C3ADFD69-375B-47AA-83EC-C51D128C5344}" presName="node" presStyleLbl="vennNode1" presStyleIdx="4" presStyleCnt="5" custRadScaleRad="137100" custRadScaleInc="23977">
        <dgm:presLayoutVars>
          <dgm:bulletEnabled val="1"/>
        </dgm:presLayoutVars>
      </dgm:prSet>
      <dgm:spPr/>
    </dgm:pt>
  </dgm:ptLst>
  <dgm:cxnLst>
    <dgm:cxn modelId="{62FB350F-044C-43D9-B322-90F29BB363B5}" srcId="{AA692A76-BC52-4643-A136-383E0854C5EF}" destId="{81E1E4DF-E05F-469D-A233-9D1C35D87437}" srcOrd="0" destOrd="0" parTransId="{BC04B45A-5504-4A91-A1DC-76F6C2644948}" sibTransId="{96DA72F4-9B52-4F06-9D69-91BF4A816FA2}"/>
    <dgm:cxn modelId="{E9CF413E-5931-46A3-B125-D911D0AE49FF}" type="presOf" srcId="{3E52150A-DEE8-4FA7-9E6C-75657849C9A9}" destId="{C4CC3405-238C-4004-83D7-2480F008F8C9}" srcOrd="0" destOrd="0" presId="urn:microsoft.com/office/officeart/2005/8/layout/radial3"/>
    <dgm:cxn modelId="{49749742-AD6C-4843-9431-FAE63546E94C}" srcId="{AA692A76-BC52-4643-A136-383E0854C5EF}" destId="{97D703CA-E795-40CF-A00B-9A8C7497D69A}" srcOrd="1" destOrd="0" parTransId="{48EE2D07-094F-4FDD-918B-C61F564A430D}" sibTransId="{FF5CE5EB-76EC-4592-B686-3E2D9EDF6866}"/>
    <dgm:cxn modelId="{E6EB4274-4E73-4830-9270-D31846DAAFF9}" srcId="{AA692A76-BC52-4643-A136-383E0854C5EF}" destId="{3E52150A-DEE8-4FA7-9E6C-75657849C9A9}" srcOrd="2" destOrd="0" parTransId="{579332C0-387F-4E07-9A75-5F90885A902C}" sibTransId="{B0993B8E-BF91-478C-8717-36DA037EECCE}"/>
    <dgm:cxn modelId="{61625E78-C855-470B-B5F3-C302E7AA32AF}" srcId="{AA692A76-BC52-4643-A136-383E0854C5EF}" destId="{C3ADFD69-375B-47AA-83EC-C51D128C5344}" srcOrd="3" destOrd="0" parTransId="{BABA6DD3-FFE9-4C77-BA65-3AC1A0329E56}" sibTransId="{C6F2E1F2-8F7D-4C86-9FD3-9C2346DD384D}"/>
    <dgm:cxn modelId="{0193A1AA-BC00-454E-8189-926536D90A9B}" type="presOf" srcId="{AA692A76-BC52-4643-A136-383E0854C5EF}" destId="{A87F1624-9AA4-46FB-80BB-04ADEF968BD7}" srcOrd="0" destOrd="0" presId="urn:microsoft.com/office/officeart/2005/8/layout/radial3"/>
    <dgm:cxn modelId="{59FE70D7-F0E5-40AD-8A0D-34AF969D480C}" srcId="{620470D3-8443-4355-8424-1D34F95FDABE}" destId="{AA692A76-BC52-4643-A136-383E0854C5EF}" srcOrd="0" destOrd="0" parTransId="{70DC2E96-2887-4BB2-819F-FB88F9FFFBAF}" sibTransId="{7A257FC5-FF34-4D9A-AF09-95BD9921DA45}"/>
    <dgm:cxn modelId="{4693E6DE-E1E3-49A0-BA19-12B291098CB2}" type="presOf" srcId="{C3ADFD69-375B-47AA-83EC-C51D128C5344}" destId="{E934BF96-DFA3-4E43-9A06-19E6032713A3}" srcOrd="0" destOrd="0" presId="urn:microsoft.com/office/officeart/2005/8/layout/radial3"/>
    <dgm:cxn modelId="{1A2684F3-E8E3-49A0-83AF-9A5067DEE0D2}" type="presOf" srcId="{97D703CA-E795-40CF-A00B-9A8C7497D69A}" destId="{975A8A34-DE40-4C44-AEFD-1D59B79AB25B}" srcOrd="0" destOrd="0" presId="urn:microsoft.com/office/officeart/2005/8/layout/radial3"/>
    <dgm:cxn modelId="{A1243BFD-509E-4E3A-985E-05779D26D218}" type="presOf" srcId="{620470D3-8443-4355-8424-1D34F95FDABE}" destId="{73F5D797-4207-41E0-A98E-011325E980B3}" srcOrd="0" destOrd="0" presId="urn:microsoft.com/office/officeart/2005/8/layout/radial3"/>
    <dgm:cxn modelId="{FEC0B7FD-617D-4EC0-93D1-2FF6FF541140}" type="presOf" srcId="{81E1E4DF-E05F-469D-A233-9D1C35D87437}" destId="{EC683368-A942-49EF-B95B-F4782807607C}" srcOrd="0" destOrd="0" presId="urn:microsoft.com/office/officeart/2005/8/layout/radial3"/>
    <dgm:cxn modelId="{25F6A595-0283-4220-A3CA-A8161B5EC6A6}" type="presParOf" srcId="{73F5D797-4207-41E0-A98E-011325E980B3}" destId="{029783DF-C07F-41CA-A9D4-EA968691754B}" srcOrd="0" destOrd="0" presId="urn:microsoft.com/office/officeart/2005/8/layout/radial3"/>
    <dgm:cxn modelId="{C4A9E3E3-23AC-43E4-B3A3-7AE07641E0A3}" type="presParOf" srcId="{029783DF-C07F-41CA-A9D4-EA968691754B}" destId="{A87F1624-9AA4-46FB-80BB-04ADEF968BD7}" srcOrd="0" destOrd="0" presId="urn:microsoft.com/office/officeart/2005/8/layout/radial3"/>
    <dgm:cxn modelId="{FCC5E36D-FB04-42C1-993C-6A33F9BE148F}" type="presParOf" srcId="{029783DF-C07F-41CA-A9D4-EA968691754B}" destId="{EC683368-A942-49EF-B95B-F4782807607C}" srcOrd="1" destOrd="0" presId="urn:microsoft.com/office/officeart/2005/8/layout/radial3"/>
    <dgm:cxn modelId="{66391DDC-B2EF-4A17-959D-663636213390}" type="presParOf" srcId="{029783DF-C07F-41CA-A9D4-EA968691754B}" destId="{975A8A34-DE40-4C44-AEFD-1D59B79AB25B}" srcOrd="2" destOrd="0" presId="urn:microsoft.com/office/officeart/2005/8/layout/radial3"/>
    <dgm:cxn modelId="{122E04F9-E825-4EC3-B1B7-A3608349668F}" type="presParOf" srcId="{029783DF-C07F-41CA-A9D4-EA968691754B}" destId="{C4CC3405-238C-4004-83D7-2480F008F8C9}" srcOrd="3" destOrd="0" presId="urn:microsoft.com/office/officeart/2005/8/layout/radial3"/>
    <dgm:cxn modelId="{5B0A2F89-AA66-4C12-8CCB-D36B2A7FE8FE}" type="presParOf" srcId="{029783DF-C07F-41CA-A9D4-EA968691754B}" destId="{E934BF96-DFA3-4E43-9A06-19E6032713A3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7F1624-9AA4-46FB-80BB-04ADEF968BD7}">
      <dsp:nvSpPr>
        <dsp:cNvPr id="0" name=""/>
        <dsp:cNvSpPr/>
      </dsp:nvSpPr>
      <dsp:spPr>
        <a:xfrm>
          <a:off x="3393279" y="1460259"/>
          <a:ext cx="2309693" cy="2266621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kern="1200"/>
            <a:t>Svenska institutet</a:t>
          </a:r>
        </a:p>
      </dsp:txBody>
      <dsp:txXfrm>
        <a:off x="3731526" y="1792198"/>
        <a:ext cx="1633199" cy="1602743"/>
      </dsp:txXfrm>
    </dsp:sp>
    <dsp:sp modelId="{EC683368-A942-49EF-B95B-F4782807607C}">
      <dsp:nvSpPr>
        <dsp:cNvPr id="0" name=""/>
        <dsp:cNvSpPr/>
      </dsp:nvSpPr>
      <dsp:spPr>
        <a:xfrm>
          <a:off x="3524130" y="274144"/>
          <a:ext cx="2008413" cy="1873138"/>
        </a:xfrm>
        <a:prstGeom prst="ellipse">
          <a:avLst/>
        </a:prstGeom>
        <a:solidFill>
          <a:schemeClr val="bg1">
            <a:lumMod val="5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/>
            <a:t>Universitet</a:t>
          </a:r>
          <a:br>
            <a:rPr lang="sv-SE" sz="1800" b="1" kern="1200" dirty="0"/>
          </a:br>
          <a:r>
            <a:rPr lang="sv-SE" sz="1800" b="1" kern="1200" dirty="0"/>
            <a:t>och</a:t>
          </a:r>
          <a:br>
            <a:rPr lang="sv-SE" sz="1800" b="1" kern="1200" dirty="0"/>
          </a:br>
          <a:r>
            <a:rPr lang="sv-SE" sz="1800" b="1" kern="1200" dirty="0"/>
            <a:t>högskolor </a:t>
          </a:r>
          <a:endParaRPr lang="sv-SE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/>
            <a:t>197 st.</a:t>
          </a:r>
        </a:p>
      </dsp:txBody>
      <dsp:txXfrm>
        <a:off x="3818255" y="548459"/>
        <a:ext cx="1420163" cy="1324508"/>
      </dsp:txXfrm>
    </dsp:sp>
    <dsp:sp modelId="{975A8A34-DE40-4C44-AEFD-1D59B79AB25B}">
      <dsp:nvSpPr>
        <dsp:cNvPr id="0" name=""/>
        <dsp:cNvSpPr/>
      </dsp:nvSpPr>
      <dsp:spPr>
        <a:xfrm>
          <a:off x="5329623" y="2027612"/>
          <a:ext cx="1286304" cy="1375039"/>
        </a:xfrm>
        <a:prstGeom prst="ellipse">
          <a:avLst/>
        </a:prstGeom>
        <a:solidFill>
          <a:schemeClr val="bg1">
            <a:lumMod val="7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/>
            <a:t>Lärare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/>
            <a:t>550 st.</a:t>
          </a:r>
        </a:p>
      </dsp:txBody>
      <dsp:txXfrm>
        <a:off x="5517998" y="2228982"/>
        <a:ext cx="909554" cy="972299"/>
      </dsp:txXfrm>
    </dsp:sp>
    <dsp:sp modelId="{C4CC3405-238C-4004-83D7-2480F008F8C9}">
      <dsp:nvSpPr>
        <dsp:cNvPr id="0" name=""/>
        <dsp:cNvSpPr/>
      </dsp:nvSpPr>
      <dsp:spPr>
        <a:xfrm>
          <a:off x="2050066" y="2053752"/>
          <a:ext cx="1758758" cy="1544220"/>
        </a:xfrm>
        <a:prstGeom prst="ellipse">
          <a:avLst/>
        </a:prstGeom>
        <a:solidFill>
          <a:schemeClr val="bg1">
            <a:lumMod val="85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b="1" kern="1200" dirty="0"/>
            <a:t>Studenter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800" kern="1200" dirty="0"/>
            <a:t>27 000 st. per år</a:t>
          </a:r>
        </a:p>
      </dsp:txBody>
      <dsp:txXfrm>
        <a:off x="2307630" y="2279898"/>
        <a:ext cx="1243630" cy="1091928"/>
      </dsp:txXfrm>
    </dsp:sp>
    <dsp:sp modelId="{E934BF96-DFA3-4E43-9A06-19E6032713A3}">
      <dsp:nvSpPr>
        <dsp:cNvPr id="0" name=""/>
        <dsp:cNvSpPr/>
      </dsp:nvSpPr>
      <dsp:spPr>
        <a:xfrm>
          <a:off x="1538510" y="982206"/>
          <a:ext cx="1393009" cy="1393009"/>
        </a:xfrm>
        <a:prstGeom prst="ellipse">
          <a:avLst/>
        </a:prstGeom>
        <a:solidFill>
          <a:srgbClr val="FFCD44">
            <a:alpha val="5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1300" kern="1200"/>
            <a:t>Ambassader i  </a:t>
          </a:r>
          <a:br>
            <a:rPr lang="sv-SE" sz="1300" kern="1200"/>
          </a:br>
          <a:r>
            <a:rPr lang="sv-SE" sz="1300" kern="1200"/>
            <a:t>37 länder</a:t>
          </a:r>
        </a:p>
      </dsp:txBody>
      <dsp:txXfrm>
        <a:off x="1742511" y="1186207"/>
        <a:ext cx="985007" cy="985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7DF495D5-25E5-4613-9E53-6794D0B35F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893F7C2B-4A6A-4651-A09F-294C4D9C4C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C464F-3731-4B50-AAD4-DF8F30C9CC59}" type="datetimeFigureOut">
              <a:rPr lang="sv-SE" smtClean="0"/>
              <a:t>2024-09-12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289FC849-8A35-42F4-8B1E-4FA3A82998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6311B4C-5827-4B8C-B4D5-5DB7172A93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52E58-6F16-4456-B847-44E498B515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5216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SI stöder 16 svensklektorer som är anställda av universiteten men får ett stipendium från SI. Charlotta Johansson ansvarar för svensklektorer och institutionssamarbete.</a:t>
            </a:r>
          </a:p>
          <a:p>
            <a:r>
              <a:rPr lang="sv-SE" dirty="0"/>
              <a:t>Nordiskt samarbete med motsvarande myndigheter stöd till undervisning utomlands</a:t>
            </a:r>
          </a:p>
          <a:p>
            <a:endParaRPr lang="sv-SE" dirty="0"/>
          </a:p>
          <a:p>
            <a:r>
              <a:rPr lang="sv-SE" dirty="0"/>
              <a:t>För lärare:</a:t>
            </a:r>
          </a:p>
          <a:p>
            <a:r>
              <a:rPr lang="sv-SE" dirty="0"/>
              <a:t>SI arrangerar eller ger stöd till svensklärarkonferenser i Sverige, Nordamerika, Tyskland, Frankrike, Baltikum, Central- och Östeuropa och Polen.</a:t>
            </a:r>
          </a:p>
          <a:p>
            <a:r>
              <a:rPr lang="sv-SE" dirty="0"/>
              <a:t>Bidraget till att köpa in läromedel och skönlitteratur är max 5 000 SEK per år och handläggs av Viktor Hennius</a:t>
            </a:r>
          </a:p>
          <a:p>
            <a:r>
              <a:rPr lang="sv-SE" dirty="0"/>
              <a:t>Bidrag till gästföreläsningar, evenemang och studieresor kan sökas löpande, ca 20 000 kan sökas per ansökan och handläggs av Monika Rönngren</a:t>
            </a:r>
          </a:p>
          <a:p>
            <a:r>
              <a:rPr lang="sv-SE" dirty="0"/>
              <a:t>SI material finns mest digitalt via SharingSeden.se och vår hemsida.</a:t>
            </a:r>
          </a:p>
          <a:p>
            <a:r>
              <a:rPr lang="sv-SE" dirty="0"/>
              <a:t>Nyhetsbrev skickas ut 4 gånger per år med tips och information. Monika Rönngren ansvarar för nyhetsbreven</a:t>
            </a:r>
          </a:p>
          <a:p>
            <a:endParaRPr lang="sv-SE" dirty="0"/>
          </a:p>
          <a:p>
            <a:r>
              <a:rPr lang="sv-SE" dirty="0"/>
              <a:t>För studenter:</a:t>
            </a:r>
          </a:p>
          <a:p>
            <a:r>
              <a:rPr lang="sv-SE" dirty="0"/>
              <a:t>SI erbjuder ca 170 platser på sommarkurs i Sverige varje år. Viktor Hennius samordnar sommarkurserna</a:t>
            </a:r>
          </a:p>
          <a:p>
            <a:r>
              <a:rPr lang="sv-SE" dirty="0"/>
              <a:t>Besöksprogram i Sverige för studenter och lärare från Ukraina, Georgien och Belarus arrangeras av Viktor Hennius</a:t>
            </a:r>
          </a:p>
          <a:p>
            <a:r>
              <a:rPr lang="sv-SE" dirty="0"/>
              <a:t>Gästföreläsningar och läromedel kommer såklart också studenterna till del.</a:t>
            </a:r>
          </a:p>
          <a:p>
            <a:endParaRPr lang="sv-SE" dirty="0"/>
          </a:p>
          <a:p>
            <a:r>
              <a:rPr lang="sv-SE" dirty="0"/>
              <a:t>Föreningen Sverigekontakt stödjer svenskundervisning på andra nivåer än universitet och högskolor. Vi samarbetar och kompletterar varandras verksamhet.</a:t>
            </a:r>
          </a:p>
          <a:p>
            <a:r>
              <a:rPr lang="sv-SE" dirty="0"/>
              <a:t>På Facebook finns gruppen ”Svensklärare i utlandet” där ni lärare kan tipsa varandra och ställa frågor.</a:t>
            </a:r>
          </a:p>
          <a:p>
            <a:r>
              <a:rPr lang="sv-SE" dirty="0"/>
              <a:t>På </a:t>
            </a:r>
            <a:r>
              <a:rPr lang="sv-SE" dirty="0" err="1"/>
              <a:t>Instagramkontot</a:t>
            </a:r>
            <a:r>
              <a:rPr lang="sv-SE" dirty="0"/>
              <a:t> ”</a:t>
            </a:r>
            <a:r>
              <a:rPr lang="sv-SE" dirty="0" err="1"/>
              <a:t>Svenskanivarlden</a:t>
            </a:r>
            <a:r>
              <a:rPr lang="sv-SE" dirty="0"/>
              <a:t>” tar svenskstudenter hand om kontot och visar foton från sin vardag. Hör med studenter om de vill ta hand om kontot en vecka!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40082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(SV) Mallsida positiv, bakgrunds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tshållare för bildnummer 2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600"/>
            </a:lvl1pPr>
          </a:lstStyle>
          <a:p>
            <a:pPr algn="l"/>
            <a:fld id="{E8455BD1-E261-40A4-A18B-B5F231D94A6A}" type="slidenum">
              <a:rPr lang="sv-SE" smtClean="0"/>
              <a:pPr algn="l"/>
              <a:t>‹#›</a:t>
            </a:fld>
            <a:endParaRPr lang="sv-SE"/>
          </a:p>
        </p:txBody>
      </p:sp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097" y="4672751"/>
            <a:ext cx="962515" cy="282631"/>
          </a:xfrm>
          <a:prstGeom prst="rect">
            <a:avLst/>
          </a:prstGeom>
        </p:spPr>
      </p:pic>
      <p:sp>
        <p:nvSpPr>
          <p:cNvPr id="14" name="Platshållare för text 18"/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4616941"/>
            <a:ext cx="6716191" cy="181628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None/>
              <a:defRPr sz="600"/>
            </a:lvl1pPr>
            <a:lvl2pPr marL="342892" indent="0">
              <a:buNone/>
              <a:defRPr/>
            </a:lvl2pPr>
            <a:lvl3pPr marL="685783" indent="0">
              <a:buNone/>
              <a:defRPr/>
            </a:lvl3pPr>
            <a:lvl4pPr marL="1028675" indent="0">
              <a:buNone/>
              <a:defRPr/>
            </a:lvl4pPr>
            <a:lvl5pPr marL="1371566" indent="0">
              <a:buNone/>
              <a:defRPr/>
            </a:lvl5pPr>
          </a:lstStyle>
          <a:p>
            <a:pPr lvl="0"/>
            <a:r>
              <a:rPr lang="sv-SE"/>
              <a:t>Foto:</a:t>
            </a:r>
          </a:p>
        </p:txBody>
      </p:sp>
    </p:spTree>
    <p:extLst>
      <p:ext uri="{BB962C8B-B14F-4D97-AF65-F5344CB8AC3E}">
        <p14:creationId xmlns:p14="http://schemas.microsoft.com/office/powerpoint/2010/main" val="2609863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SV) Mallsida negativ med underrubrik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6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138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86532" y="1041930"/>
            <a:ext cx="6716191" cy="2953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chemeClr val="accent5">
                    <a:lumOff val="44000"/>
                  </a:schemeClr>
                </a:solidFill>
              </a:defRPr>
            </a:lvl1pPr>
            <a:lvl2pPr marL="628650" indent="-285750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2pPr>
            <a:lvl3pPr marL="914400" indent="-228600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3pPr>
            <a:lvl4pPr marL="1292469" indent="-263769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4pPr>
            <a:lvl5pPr marL="1635369" indent="-263769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pic>
        <p:nvPicPr>
          <p:cNvPr id="139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713" y="4672750"/>
            <a:ext cx="919855" cy="27010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SV) Mallsida negativ utan underrubrik, med bild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8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150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86530" y="976979"/>
            <a:ext cx="4721373" cy="35135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9875" indent="-269875">
              <a:lnSpc>
                <a:spcPct val="100000"/>
              </a:lnSpc>
              <a:defRPr>
                <a:solidFill>
                  <a:schemeClr val="accent5">
                    <a:lumOff val="44000"/>
                  </a:schemeClr>
                </a:solidFill>
              </a:defRPr>
            </a:lvl1pPr>
            <a:lvl2pPr marL="522022" indent="-209285">
              <a:lnSpc>
                <a:spcPct val="100000"/>
              </a:lnSpc>
              <a:defRPr>
                <a:solidFill>
                  <a:schemeClr val="accent5">
                    <a:lumOff val="44000"/>
                  </a:schemeClr>
                </a:solidFill>
              </a:defRPr>
            </a:lvl2pPr>
            <a:lvl3pPr marL="785283" indent="-207433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3pPr>
            <a:lvl4pPr marL="1057010" indent="-209285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4pPr>
            <a:lvl5pPr marL="1320271" indent="-207433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151" name="Platshållare för text 18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7" y="4580366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t>Foto:</a:t>
            </a:r>
          </a:p>
        </p:txBody>
      </p:sp>
      <p:sp>
        <p:nvSpPr>
          <p:cNvPr id="152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5038530" y="1088151"/>
            <a:ext cx="3926081" cy="2830705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pic>
        <p:nvPicPr>
          <p:cNvPr id="153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713" y="4672750"/>
            <a:ext cx="919855" cy="270105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SV) Mallsida negativ med underrubrik, med bild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2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3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164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86532" y="1041930"/>
            <a:ext cx="4721370" cy="2953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chemeClr val="accent5">
                    <a:lumOff val="44000"/>
                  </a:schemeClr>
                </a:solidFill>
              </a:defRPr>
            </a:lvl1pPr>
            <a:lvl2pPr marL="628650" indent="-285750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2pPr>
            <a:lvl3pPr marL="914400" indent="-228600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3pPr>
            <a:lvl4pPr marL="1292469" indent="-263769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4pPr>
            <a:lvl5pPr marL="1635369" indent="-263769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165" name="Platshållare för text 18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7" y="4580366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t>Foto:</a:t>
            </a:r>
          </a:p>
        </p:txBody>
      </p:sp>
      <p:sp>
        <p:nvSpPr>
          <p:cNvPr id="166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5038530" y="1088151"/>
            <a:ext cx="3926081" cy="2830705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pic>
        <p:nvPicPr>
          <p:cNvPr id="167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713" y="4672750"/>
            <a:ext cx="919855" cy="270105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(SV) Mallsida positiv, bakgrund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tshållare för bild 2"/>
          <p:cNvSpPr>
            <a:spLocks noGrp="1"/>
          </p:cNvSpPr>
          <p:nvPr>
            <p:ph type="pic" sz="half" idx="21"/>
          </p:nvPr>
        </p:nvSpPr>
        <p:spPr>
          <a:xfrm>
            <a:off x="4581569" y="2591294"/>
            <a:ext cx="4562431" cy="2558600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176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-10950" y="2591294"/>
            <a:ext cx="4553269" cy="2558600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177" name="Platshållare för bild 2"/>
          <p:cNvSpPr>
            <a:spLocks noGrp="1"/>
          </p:cNvSpPr>
          <p:nvPr>
            <p:ph type="pic" sz="half" idx="23"/>
          </p:nvPr>
        </p:nvSpPr>
        <p:spPr>
          <a:xfrm>
            <a:off x="4581569" y="-8153"/>
            <a:ext cx="4562431" cy="2558600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178" name="Platshållare för bild 2"/>
          <p:cNvSpPr>
            <a:spLocks noGrp="1"/>
          </p:cNvSpPr>
          <p:nvPr>
            <p:ph type="pic" sz="half" idx="24"/>
          </p:nvPr>
        </p:nvSpPr>
        <p:spPr>
          <a:xfrm>
            <a:off x="-10950" y="-8153"/>
            <a:ext cx="4553269" cy="2558600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179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SV) Mallsida negativ, bakgrundsbild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096" y="4672750"/>
            <a:ext cx="962516" cy="282632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616941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  <a:lvl2pPr marL="0" indent="3429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2pPr>
            <a:lvl3pPr marL="0" indent="6858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3pPr>
            <a:lvl4pPr marL="0" indent="10287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4pPr>
            <a:lvl5pPr marL="0" indent="13716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188" name="Bildobjekt 10" descr="Bildobjekt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8713" y="4672750"/>
            <a:ext cx="919855" cy="270105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SV) Mallsida positiv, bakgrund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096" y="4672750"/>
            <a:ext cx="962516" cy="282632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616941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  <a:lvl2pPr marL="0" indent="342900">
              <a:buSzTx/>
              <a:buFontTx/>
              <a:buNone/>
              <a:defRPr sz="600"/>
            </a:lvl2pPr>
            <a:lvl3pPr marL="0" indent="685800">
              <a:buSzTx/>
              <a:buFontTx/>
              <a:buNone/>
              <a:defRPr sz="600"/>
            </a:lvl3pPr>
            <a:lvl4pPr marL="0" indent="1028700">
              <a:buSzTx/>
              <a:buFontTx/>
              <a:buNone/>
              <a:defRPr sz="600"/>
            </a:lvl4pPr>
            <a:lvl5pPr marL="0" indent="1371600">
              <a:buSzTx/>
              <a:buFontTx/>
              <a:buNone/>
              <a:defRPr sz="600"/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SV) Sista sida med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ak 11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6" name="Rak 13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7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545553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pic>
        <p:nvPicPr>
          <p:cNvPr id="208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549" y="4564238"/>
            <a:ext cx="1332063" cy="391145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453001"/>
            <a:ext cx="5426011" cy="4386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  <a:lvl2pPr marL="0" indent="342900">
              <a:buSzTx/>
              <a:buFontTx/>
              <a:buNone/>
              <a:defRPr sz="600"/>
            </a:lvl2pPr>
            <a:lvl3pPr marL="0" indent="685800">
              <a:buSzTx/>
              <a:buFontTx/>
              <a:buNone/>
              <a:defRPr sz="600"/>
            </a:lvl3pPr>
            <a:lvl4pPr marL="0" indent="1028700">
              <a:buSzTx/>
              <a:buFontTx/>
              <a:buNone/>
              <a:defRPr sz="600"/>
            </a:lvl4pPr>
            <a:lvl5pPr marL="0" indent="1371600">
              <a:buSzTx/>
              <a:buFontTx/>
              <a:buNone/>
              <a:defRPr sz="600"/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10" name="Cirkel"/>
          <p:cNvSpPr/>
          <p:nvPr/>
        </p:nvSpPr>
        <p:spPr>
          <a:xfrm>
            <a:off x="3043223" y="880877"/>
            <a:ext cx="3043169" cy="304316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Startsida med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irkel"/>
          <p:cNvSpPr/>
          <p:nvPr/>
        </p:nvSpPr>
        <p:spPr>
          <a:xfrm rot="10196358">
            <a:off x="5253023" y="-651038"/>
            <a:ext cx="6648777" cy="664877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9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0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1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  <a:endParaRPr/>
          </a:p>
        </p:txBody>
      </p:sp>
      <p:pic>
        <p:nvPicPr>
          <p:cNvPr id="222" name="Bildobjekt 6" descr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087" y="4564236"/>
            <a:ext cx="1262527" cy="391145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(ENG) Startsida med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I_Gradient_Loop.mp4" descr="SI_Gradient_Loo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4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Bildobjekt 6" descr="Bildobjekt 6">
            <a:extLst>
              <a:ext uri="{FF2B5EF4-FFF2-40B4-BE49-F238E27FC236}">
                <a16:creationId xmlns:a16="http://schemas.microsoft.com/office/drawing/2014/main" id="{BED10CB7-198C-43C4-93F4-D1B0365EF7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02087" y="4564236"/>
            <a:ext cx="1262527" cy="3911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1671052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(ENG) Startsida med el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dient RGB.ai" descr="Gradient RGB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75" y="-50355"/>
            <a:ext cx="9239041" cy="923904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2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Bildobjekt 6" descr="Bildobjekt 6">
            <a:extLst>
              <a:ext uri="{FF2B5EF4-FFF2-40B4-BE49-F238E27FC236}">
                <a16:creationId xmlns:a16="http://schemas.microsoft.com/office/drawing/2014/main" id="{F7EF21ED-085E-4AB3-AE59-398CDA061E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02087" y="4564236"/>
            <a:ext cx="1262527" cy="3911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2104873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(SV) Startsida med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1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Startsid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1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23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453001"/>
            <a:ext cx="5426011" cy="4386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  <a:lvl2pPr marL="0" indent="342900">
              <a:buSzTx/>
              <a:buFontTx/>
              <a:buNone/>
              <a:defRPr sz="600"/>
            </a:lvl2pPr>
            <a:lvl3pPr marL="0" indent="685800">
              <a:buSzTx/>
              <a:buFontTx/>
              <a:buNone/>
              <a:defRPr sz="600"/>
            </a:lvl3pPr>
            <a:lvl4pPr marL="0" indent="1028700">
              <a:buSzTx/>
              <a:buFontTx/>
              <a:buNone/>
              <a:defRPr sz="600"/>
            </a:lvl4pPr>
            <a:lvl5pPr marL="0" indent="1371600">
              <a:buSzTx/>
              <a:buFontTx/>
              <a:buNone/>
              <a:defRPr sz="600"/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34" name="Bildobjekt 6" descr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087" y="4564236"/>
            <a:ext cx="1262527" cy="391145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Startsida negativ med bild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3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4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245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453001"/>
            <a:ext cx="5426011" cy="4386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  <a:lvl2pPr marL="0" indent="3429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2pPr>
            <a:lvl3pPr marL="0" indent="6858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3pPr>
            <a:lvl4pPr marL="0" indent="10287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4pPr>
            <a:lvl5pPr marL="0" indent="13716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46" name="Bildobjekt 6" descr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900" y="4562637"/>
            <a:ext cx="1247775" cy="385995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Mallsida utan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5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6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257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86532" y="976979"/>
            <a:ext cx="6716191" cy="35135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9875" indent="-269875">
              <a:lnSpc>
                <a:spcPct val="100000"/>
              </a:lnSpc>
            </a:lvl1pPr>
            <a:lvl2pPr marL="522022" indent="-209285">
              <a:lnSpc>
                <a:spcPct val="100000"/>
              </a:lnSpc>
            </a:lvl2pPr>
            <a:lvl3pPr marL="785283" indent="-207433">
              <a:lnSpc>
                <a:spcPct val="100000"/>
              </a:lnSpc>
              <a:buChar char="–"/>
            </a:lvl3pPr>
            <a:lvl4pPr marL="1057010" indent="-209285">
              <a:lnSpc>
                <a:spcPct val="100000"/>
              </a:lnSpc>
              <a:buChar char="–"/>
            </a:lvl4pPr>
            <a:lvl5pPr marL="1320271" indent="-207433">
              <a:lnSpc>
                <a:spcPct val="100000"/>
              </a:lnSpc>
              <a:buChar char="–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pic>
        <p:nvPicPr>
          <p:cNvPr id="258" name="Bildobjekt 9" descr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731" y="4672750"/>
            <a:ext cx="902882" cy="279304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Mallsida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7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8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269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86532" y="1041930"/>
            <a:ext cx="6716191" cy="2953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 b="1"/>
            </a:lvl1pPr>
            <a:lvl2pPr marL="628650" indent="-285750">
              <a:buFontTx/>
              <a:defRPr sz="2000" b="1"/>
            </a:lvl2pPr>
            <a:lvl3pPr marL="914400" indent="-228600">
              <a:buFontTx/>
              <a:defRPr sz="2000" b="1"/>
            </a:lvl3pPr>
            <a:lvl4pPr marL="1292469" indent="-263769">
              <a:buFontTx/>
              <a:defRPr sz="2000" b="1"/>
            </a:lvl4pPr>
            <a:lvl5pPr marL="1635369" indent="-263769">
              <a:buFontTx/>
              <a:defRPr sz="2000"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pic>
        <p:nvPicPr>
          <p:cNvPr id="270" name="Bildobjekt 9" descr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731" y="4672750"/>
            <a:ext cx="902882" cy="279304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Mallsida utan underrubrik,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9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0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281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86530" y="976979"/>
            <a:ext cx="4721373" cy="35135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9875" indent="-269875">
              <a:lnSpc>
                <a:spcPct val="100000"/>
              </a:lnSpc>
            </a:lvl1pPr>
            <a:lvl2pPr marL="522022" indent="-209285">
              <a:lnSpc>
                <a:spcPct val="100000"/>
              </a:lnSpc>
            </a:lvl2pPr>
            <a:lvl3pPr marL="785283" indent="-207433">
              <a:lnSpc>
                <a:spcPct val="100000"/>
              </a:lnSpc>
              <a:buChar char="–"/>
            </a:lvl3pPr>
            <a:lvl4pPr marL="1057010" indent="-209285">
              <a:lnSpc>
                <a:spcPct val="100000"/>
              </a:lnSpc>
              <a:buChar char="–"/>
            </a:lvl4pPr>
            <a:lvl5pPr marL="1320271" indent="-207433">
              <a:lnSpc>
                <a:spcPct val="100000"/>
              </a:lnSpc>
              <a:buChar char="–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282" name="Platshållare för text 18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7" y="4580366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</a:lstStyle>
          <a:p>
            <a:r>
              <a:t>Foto:</a:t>
            </a:r>
          </a:p>
        </p:txBody>
      </p:sp>
      <p:sp>
        <p:nvSpPr>
          <p:cNvPr id="283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5038530" y="1088151"/>
            <a:ext cx="3926081" cy="2830705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pic>
        <p:nvPicPr>
          <p:cNvPr id="284" name="Bildobjekt 9" descr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731" y="4672750"/>
            <a:ext cx="902882" cy="279304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Mallsida med underrubrik,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3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4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295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86532" y="1041930"/>
            <a:ext cx="4721370" cy="2953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 b="1"/>
            </a:lvl1pPr>
            <a:lvl2pPr marL="628650" indent="-285750">
              <a:buFontTx/>
              <a:defRPr sz="2000" b="1"/>
            </a:lvl2pPr>
            <a:lvl3pPr marL="914400" indent="-228600">
              <a:buFontTx/>
              <a:defRPr sz="2000" b="1"/>
            </a:lvl3pPr>
            <a:lvl4pPr marL="1292469" indent="-263769">
              <a:buFontTx/>
              <a:defRPr sz="2000" b="1"/>
            </a:lvl4pPr>
            <a:lvl5pPr marL="1635369" indent="-263769">
              <a:buFontTx/>
              <a:defRPr sz="2000"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296" name="Platshållare för text 18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7" y="4580366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</a:lstStyle>
          <a:p>
            <a:r>
              <a:t>Foto:</a:t>
            </a:r>
          </a:p>
        </p:txBody>
      </p:sp>
      <p:sp>
        <p:nvSpPr>
          <p:cNvPr id="297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5038530" y="1088151"/>
            <a:ext cx="3926081" cy="2830705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pic>
        <p:nvPicPr>
          <p:cNvPr id="298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731" y="4672750"/>
            <a:ext cx="902882" cy="279304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Mallsida negativ utan underrubrik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7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8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09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86532" y="976979"/>
            <a:ext cx="6716191" cy="35135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9875" indent="-269875">
              <a:lnSpc>
                <a:spcPct val="100000"/>
              </a:lnSpc>
              <a:defRPr>
                <a:solidFill>
                  <a:schemeClr val="accent5">
                    <a:lumOff val="44000"/>
                  </a:schemeClr>
                </a:solidFill>
              </a:defRPr>
            </a:lvl1pPr>
            <a:lvl2pPr marL="522022" indent="-209285">
              <a:lnSpc>
                <a:spcPct val="100000"/>
              </a:lnSpc>
              <a:defRPr>
                <a:solidFill>
                  <a:schemeClr val="accent5">
                    <a:lumOff val="44000"/>
                  </a:schemeClr>
                </a:solidFill>
              </a:defRPr>
            </a:lvl2pPr>
            <a:lvl3pPr marL="785283" indent="-207433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3pPr>
            <a:lvl4pPr marL="1057010" indent="-209285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4pPr>
            <a:lvl5pPr marL="1320271" indent="-207433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pic>
        <p:nvPicPr>
          <p:cNvPr id="310" name="Bildobjekt 9" descr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674" y="4674551"/>
            <a:ext cx="886000" cy="27408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Mallsida negativ med underrubrik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9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0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21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86532" y="1041930"/>
            <a:ext cx="6716191" cy="2953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chemeClr val="accent5">
                    <a:lumOff val="44000"/>
                  </a:schemeClr>
                </a:solidFill>
              </a:defRPr>
            </a:lvl1pPr>
            <a:lvl2pPr marL="628650" indent="-285750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2pPr>
            <a:lvl3pPr marL="914400" indent="-228600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3pPr>
            <a:lvl4pPr marL="1292469" indent="-263769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4pPr>
            <a:lvl5pPr marL="1635369" indent="-263769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pic>
        <p:nvPicPr>
          <p:cNvPr id="322" name="Bildobjekt 9" descr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674" y="4674551"/>
            <a:ext cx="886000" cy="274081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Mallsida negativ utan underrubrik, med bild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1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2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33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86530" y="976979"/>
            <a:ext cx="4721373" cy="35135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9875" indent="-269875">
              <a:lnSpc>
                <a:spcPct val="100000"/>
              </a:lnSpc>
              <a:defRPr>
                <a:solidFill>
                  <a:schemeClr val="accent5">
                    <a:lumOff val="44000"/>
                  </a:schemeClr>
                </a:solidFill>
              </a:defRPr>
            </a:lvl1pPr>
            <a:lvl2pPr marL="522022" indent="-209285">
              <a:lnSpc>
                <a:spcPct val="100000"/>
              </a:lnSpc>
              <a:defRPr>
                <a:solidFill>
                  <a:schemeClr val="accent5">
                    <a:lumOff val="44000"/>
                  </a:schemeClr>
                </a:solidFill>
              </a:defRPr>
            </a:lvl2pPr>
            <a:lvl3pPr marL="785283" indent="-207433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3pPr>
            <a:lvl4pPr marL="1057010" indent="-209285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4pPr>
            <a:lvl5pPr marL="1320271" indent="-207433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334" name="Platshållare för text 18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7" y="4580366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t>Foto:</a:t>
            </a:r>
          </a:p>
        </p:txBody>
      </p:sp>
      <p:sp>
        <p:nvSpPr>
          <p:cNvPr id="335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5038530" y="1088151"/>
            <a:ext cx="3926081" cy="2830705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pic>
        <p:nvPicPr>
          <p:cNvPr id="336" name="Bildobjekt 9" descr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674" y="4674551"/>
            <a:ext cx="886000" cy="274081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Mallsida negativ med underrubrik, med bild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5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6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47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86532" y="1041930"/>
            <a:ext cx="4721370" cy="2953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chemeClr val="accent5">
                    <a:lumOff val="44000"/>
                  </a:schemeClr>
                </a:solidFill>
              </a:defRPr>
            </a:lvl1pPr>
            <a:lvl2pPr marL="628650" indent="-285750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2pPr>
            <a:lvl3pPr marL="914400" indent="-228600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3pPr>
            <a:lvl4pPr marL="1292469" indent="-263769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4pPr>
            <a:lvl5pPr marL="1635369" indent="-263769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348" name="Platshållare för text 18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7" y="4580366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t>Foto:</a:t>
            </a:r>
          </a:p>
        </p:txBody>
      </p:sp>
      <p:sp>
        <p:nvSpPr>
          <p:cNvPr id="349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5038530" y="1088151"/>
            <a:ext cx="3926081" cy="2830705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pic>
        <p:nvPicPr>
          <p:cNvPr id="350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674" y="4674551"/>
            <a:ext cx="886000" cy="274081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SV) Startsida med element (kopi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dient RGB.ai" descr="Gradient RGB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75" y="-50355"/>
            <a:ext cx="9239041" cy="923904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  <a:endParaRPr/>
          </a:p>
        </p:txBody>
      </p:sp>
      <p:pic>
        <p:nvPicPr>
          <p:cNvPr id="27" name="Bildobjekt 11" descr="Bildobjekt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549" y="4564238"/>
            <a:ext cx="1332063" cy="391145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(SV) Mallsida positiv, bakgrund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tshållare för bild 2"/>
          <p:cNvSpPr>
            <a:spLocks noGrp="1"/>
          </p:cNvSpPr>
          <p:nvPr>
            <p:ph type="pic" sz="half" idx="21"/>
          </p:nvPr>
        </p:nvSpPr>
        <p:spPr>
          <a:xfrm>
            <a:off x="4581569" y="2591294"/>
            <a:ext cx="4562431" cy="2558600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359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-10950" y="2591294"/>
            <a:ext cx="4553269" cy="2558600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360" name="Platshållare för bild 2"/>
          <p:cNvSpPr>
            <a:spLocks noGrp="1"/>
          </p:cNvSpPr>
          <p:nvPr>
            <p:ph type="pic" sz="half" idx="23"/>
          </p:nvPr>
        </p:nvSpPr>
        <p:spPr>
          <a:xfrm>
            <a:off x="4581569" y="-8153"/>
            <a:ext cx="4562431" cy="2558600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361" name="Platshållare för bild 2"/>
          <p:cNvSpPr>
            <a:spLocks noGrp="1"/>
          </p:cNvSpPr>
          <p:nvPr>
            <p:ph type="pic" sz="half" idx="24"/>
          </p:nvPr>
        </p:nvSpPr>
        <p:spPr>
          <a:xfrm>
            <a:off x="-10950" y="-8153"/>
            <a:ext cx="4553269" cy="2558600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36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Mallsida negativ, bakgrundsbild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096" y="4672750"/>
            <a:ext cx="962516" cy="282632"/>
          </a:xfrm>
          <a:prstGeom prst="rect">
            <a:avLst/>
          </a:prstGeom>
          <a:ln w="12700">
            <a:miter lim="400000"/>
          </a:ln>
        </p:spPr>
      </p:pic>
      <p:sp>
        <p:nvSpPr>
          <p:cNvPr id="370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616941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  <a:lvl2pPr marL="0" indent="3429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2pPr>
            <a:lvl3pPr marL="0" indent="6858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3pPr>
            <a:lvl4pPr marL="0" indent="10287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4pPr>
            <a:lvl5pPr marL="0" indent="13716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71" name="Bildobjekt 5" descr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674" y="4674551"/>
            <a:ext cx="886000" cy="27408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Mallsida positiv, bakgrund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616941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  <a:lvl2pPr marL="0" indent="342900">
              <a:buSzTx/>
              <a:buFontTx/>
              <a:buNone/>
              <a:defRPr sz="600"/>
            </a:lvl2pPr>
            <a:lvl3pPr marL="0" indent="685800">
              <a:buSzTx/>
              <a:buFontTx/>
              <a:buNone/>
              <a:defRPr sz="600"/>
            </a:lvl3pPr>
            <a:lvl4pPr marL="0" indent="1028700">
              <a:buSzTx/>
              <a:buFontTx/>
              <a:buNone/>
              <a:defRPr sz="600"/>
            </a:lvl4pPr>
            <a:lvl5pPr marL="0" indent="1371600">
              <a:buSzTx/>
              <a:buFontTx/>
              <a:buNone/>
              <a:defRPr sz="600"/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80" name="Bildobjekt 4" descr="Bildobjek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1731" y="4672750"/>
            <a:ext cx="902882" cy="279304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ENG) Sista sida med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Rak 11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9" name="Rak 13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0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545553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391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453001"/>
            <a:ext cx="5426011" cy="4386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  <a:lvl2pPr marL="0" indent="342900">
              <a:buSzTx/>
              <a:buFontTx/>
              <a:buNone/>
              <a:defRPr sz="600"/>
            </a:lvl2pPr>
            <a:lvl3pPr marL="0" indent="685800">
              <a:buSzTx/>
              <a:buFontTx/>
              <a:buNone/>
              <a:defRPr sz="600"/>
            </a:lvl3pPr>
            <a:lvl4pPr marL="0" indent="1028700">
              <a:buSzTx/>
              <a:buFontTx/>
              <a:buNone/>
              <a:defRPr sz="600"/>
            </a:lvl4pPr>
            <a:lvl5pPr marL="0" indent="1371600">
              <a:buSzTx/>
              <a:buFontTx/>
              <a:buNone/>
              <a:defRPr sz="600"/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392" name="Bildobjekt 7" descr="Bildobjek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087" y="4564236"/>
            <a:ext cx="1262527" cy="391145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Cirkel"/>
          <p:cNvSpPr/>
          <p:nvPr/>
        </p:nvSpPr>
        <p:spPr>
          <a:xfrm>
            <a:off x="3043223" y="880877"/>
            <a:ext cx="3043169" cy="304316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9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Startsida med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irkel"/>
          <p:cNvSpPr/>
          <p:nvPr/>
        </p:nvSpPr>
        <p:spPr>
          <a:xfrm rot="10196358">
            <a:off x="5253023" y="-651038"/>
            <a:ext cx="6648777" cy="6648776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02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3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4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  <a:endParaRPr/>
          </a:p>
        </p:txBody>
      </p:sp>
      <p:pic>
        <p:nvPicPr>
          <p:cNvPr id="405" name="Bildobjekt 9" descr="Bildobjek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066" y="4564236"/>
            <a:ext cx="1212548" cy="391145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(FR) Startsida med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dient RGB.ai" descr="Gradient RGB.a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075" y="-50355"/>
            <a:ext cx="9239041" cy="9239042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2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Bildobjekt 9" descr="Bildobjekt 9">
            <a:extLst>
              <a:ext uri="{FF2B5EF4-FFF2-40B4-BE49-F238E27FC236}">
                <a16:creationId xmlns:a16="http://schemas.microsoft.com/office/drawing/2014/main" id="{07E3AA55-A728-4AE7-B642-B99D54A79A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52066" y="4564236"/>
            <a:ext cx="1212548" cy="3911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621137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1_(FR) Startsida med el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SI_Gradient_Loop.mp4" descr="SI_Gradient_Loop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4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Bildobjekt 9" descr="Bildobjekt 9">
            <a:extLst>
              <a:ext uri="{FF2B5EF4-FFF2-40B4-BE49-F238E27FC236}">
                <a16:creationId xmlns:a16="http://schemas.microsoft.com/office/drawing/2014/main" id="{29BBF459-3B82-4F1C-ABB0-20C19B7A60F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2066" y="4564236"/>
            <a:ext cx="1212548" cy="3911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807189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Startsid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4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5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416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453001"/>
            <a:ext cx="5426011" cy="4386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  <a:lvl2pPr marL="0" indent="342900">
              <a:buSzTx/>
              <a:buFontTx/>
              <a:buNone/>
              <a:defRPr sz="600"/>
            </a:lvl2pPr>
            <a:lvl3pPr marL="0" indent="685800">
              <a:buSzTx/>
              <a:buFontTx/>
              <a:buNone/>
              <a:defRPr sz="600"/>
            </a:lvl3pPr>
            <a:lvl4pPr marL="0" indent="1028700">
              <a:buSzTx/>
              <a:buFontTx/>
              <a:buNone/>
              <a:defRPr sz="600"/>
            </a:lvl4pPr>
            <a:lvl5pPr marL="0" indent="1371600">
              <a:buSzTx/>
              <a:buFontTx/>
              <a:buNone/>
              <a:defRPr sz="600"/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17" name="Bildobjekt 9" descr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066" y="4564236"/>
            <a:ext cx="1212548" cy="391145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Startsida negativ med bild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6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7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428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453001"/>
            <a:ext cx="5426011" cy="4386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  <a:lvl2pPr marL="0" indent="3429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2pPr>
            <a:lvl3pPr marL="0" indent="6858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3pPr>
            <a:lvl4pPr marL="0" indent="10287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4pPr>
            <a:lvl5pPr marL="0" indent="13716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29" name="Bildobjekt 9" descr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75" y="4565134"/>
            <a:ext cx="1198748" cy="385995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Mallsida utan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8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9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440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86532" y="976979"/>
            <a:ext cx="6716191" cy="35135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9875" indent="-269875">
              <a:lnSpc>
                <a:spcPct val="100000"/>
              </a:lnSpc>
            </a:lvl1pPr>
            <a:lvl2pPr marL="522022" indent="-209285">
              <a:lnSpc>
                <a:spcPct val="100000"/>
              </a:lnSpc>
            </a:lvl2pPr>
            <a:lvl3pPr marL="785283" indent="-207433">
              <a:lnSpc>
                <a:spcPct val="100000"/>
              </a:lnSpc>
              <a:buChar char="–"/>
            </a:lvl3pPr>
            <a:lvl4pPr marL="1057010" indent="-209285">
              <a:lnSpc>
                <a:spcPct val="100000"/>
              </a:lnSpc>
              <a:buChar char="–"/>
            </a:lvl4pPr>
            <a:lvl5pPr marL="1320271" indent="-207433">
              <a:lnSpc>
                <a:spcPct val="100000"/>
              </a:lnSpc>
              <a:buChar char="–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pic>
        <p:nvPicPr>
          <p:cNvPr id="441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459" y="4672750"/>
            <a:ext cx="876154" cy="282631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SV) Startsida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pic>
        <p:nvPicPr>
          <p:cNvPr id="50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549" y="4564238"/>
            <a:ext cx="1332063" cy="391145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453001"/>
            <a:ext cx="5426011" cy="4386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  <a:lvl2pPr marL="0" indent="342900">
              <a:buSzTx/>
              <a:buFontTx/>
              <a:buNone/>
              <a:defRPr sz="600"/>
            </a:lvl2pPr>
            <a:lvl3pPr marL="0" indent="685800">
              <a:buSzTx/>
              <a:buFontTx/>
              <a:buNone/>
              <a:defRPr sz="600"/>
            </a:lvl3pPr>
            <a:lvl4pPr marL="0" indent="1028700">
              <a:buSzTx/>
              <a:buFontTx/>
              <a:buNone/>
              <a:defRPr sz="600"/>
            </a:lvl4pPr>
            <a:lvl5pPr marL="0" indent="1371600">
              <a:buSzTx/>
              <a:buFontTx/>
              <a:buNone/>
              <a:defRPr sz="600"/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Mallsida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0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1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452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86532" y="1041930"/>
            <a:ext cx="6716191" cy="2953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 b="1"/>
            </a:lvl1pPr>
            <a:lvl2pPr marL="628650" indent="-285750">
              <a:buFontTx/>
              <a:defRPr sz="2000" b="1"/>
            </a:lvl2pPr>
            <a:lvl3pPr marL="914400" indent="-228600">
              <a:buFontTx/>
              <a:defRPr sz="2000" b="1"/>
            </a:lvl3pPr>
            <a:lvl4pPr marL="1292469" indent="-263769">
              <a:buFontTx/>
              <a:defRPr sz="2000" b="1"/>
            </a:lvl4pPr>
            <a:lvl5pPr marL="1635369" indent="-263769">
              <a:buFontTx/>
              <a:defRPr sz="2000"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pic>
        <p:nvPicPr>
          <p:cNvPr id="453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459" y="4672750"/>
            <a:ext cx="876154" cy="28263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Mallsida utan underrubrik,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2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3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464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86530" y="976979"/>
            <a:ext cx="4721373" cy="35135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9875" indent="-269875">
              <a:lnSpc>
                <a:spcPct val="100000"/>
              </a:lnSpc>
            </a:lvl1pPr>
            <a:lvl2pPr marL="522022" indent="-209285">
              <a:lnSpc>
                <a:spcPct val="100000"/>
              </a:lnSpc>
            </a:lvl2pPr>
            <a:lvl3pPr marL="785283" indent="-207433">
              <a:lnSpc>
                <a:spcPct val="100000"/>
              </a:lnSpc>
              <a:buChar char="–"/>
            </a:lvl3pPr>
            <a:lvl4pPr marL="1057010" indent="-209285">
              <a:lnSpc>
                <a:spcPct val="100000"/>
              </a:lnSpc>
              <a:buChar char="–"/>
            </a:lvl4pPr>
            <a:lvl5pPr marL="1320271" indent="-207433">
              <a:lnSpc>
                <a:spcPct val="100000"/>
              </a:lnSpc>
              <a:buChar char="–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465" name="Platshållare för text 18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7" y="4580366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</a:lstStyle>
          <a:p>
            <a:r>
              <a:t>Foto:</a:t>
            </a:r>
          </a:p>
        </p:txBody>
      </p:sp>
      <p:sp>
        <p:nvSpPr>
          <p:cNvPr id="466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5038530" y="1088151"/>
            <a:ext cx="3926081" cy="2830705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pic>
        <p:nvPicPr>
          <p:cNvPr id="467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459" y="4672750"/>
            <a:ext cx="876154" cy="282631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Mallsida med underrubrik,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6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7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478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86532" y="1041930"/>
            <a:ext cx="4721370" cy="2953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 b="1"/>
            </a:lvl1pPr>
            <a:lvl2pPr marL="628650" indent="-285750">
              <a:buFontTx/>
              <a:defRPr sz="2000" b="1"/>
            </a:lvl2pPr>
            <a:lvl3pPr marL="914400" indent="-228600">
              <a:buFontTx/>
              <a:defRPr sz="2000" b="1"/>
            </a:lvl3pPr>
            <a:lvl4pPr marL="1292469" indent="-263769">
              <a:buFontTx/>
              <a:defRPr sz="2000" b="1"/>
            </a:lvl4pPr>
            <a:lvl5pPr marL="1635369" indent="-263769">
              <a:buFontTx/>
              <a:defRPr sz="2000"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479" name="Platshållare för text 18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7" y="4580366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</a:lstStyle>
          <a:p>
            <a:r>
              <a:t>Foto:</a:t>
            </a:r>
          </a:p>
        </p:txBody>
      </p:sp>
      <p:sp>
        <p:nvSpPr>
          <p:cNvPr id="480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5038530" y="1088151"/>
            <a:ext cx="3926081" cy="2830705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pic>
        <p:nvPicPr>
          <p:cNvPr id="481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459" y="4672750"/>
            <a:ext cx="876154" cy="282631"/>
          </a:xfrm>
          <a:prstGeom prst="rect">
            <a:avLst/>
          </a:prstGeom>
          <a:ln w="12700">
            <a:miter lim="400000"/>
          </a:ln>
        </p:spPr>
      </p:pic>
      <p:sp>
        <p:nvSpPr>
          <p:cNvPr id="48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Mallsida negativ utan underrubrik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0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1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492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86532" y="976979"/>
            <a:ext cx="6716191" cy="35135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9875" indent="-269875">
              <a:lnSpc>
                <a:spcPct val="100000"/>
              </a:lnSpc>
              <a:defRPr>
                <a:solidFill>
                  <a:schemeClr val="accent5">
                    <a:lumOff val="44000"/>
                  </a:schemeClr>
                </a:solidFill>
              </a:defRPr>
            </a:lvl1pPr>
            <a:lvl2pPr marL="522022" indent="-209285">
              <a:lnSpc>
                <a:spcPct val="100000"/>
              </a:lnSpc>
              <a:defRPr>
                <a:solidFill>
                  <a:schemeClr val="accent5">
                    <a:lumOff val="44000"/>
                  </a:schemeClr>
                </a:solidFill>
              </a:defRPr>
            </a:lvl2pPr>
            <a:lvl3pPr marL="785283" indent="-207433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3pPr>
            <a:lvl4pPr marL="1057010" indent="-209285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4pPr>
            <a:lvl5pPr marL="1320271" indent="-207433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pic>
        <p:nvPicPr>
          <p:cNvPr id="493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442" y="4680913"/>
            <a:ext cx="839180" cy="270215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Mallsida negativ med underrubrik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2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3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504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86532" y="1041930"/>
            <a:ext cx="6716191" cy="2953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chemeClr val="accent5">
                    <a:lumOff val="44000"/>
                  </a:schemeClr>
                </a:solidFill>
              </a:defRPr>
            </a:lvl1pPr>
            <a:lvl2pPr marL="628650" indent="-285750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2pPr>
            <a:lvl3pPr marL="914400" indent="-228600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3pPr>
            <a:lvl4pPr marL="1292469" indent="-263769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4pPr>
            <a:lvl5pPr marL="1635369" indent="-263769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pic>
        <p:nvPicPr>
          <p:cNvPr id="505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442" y="4680913"/>
            <a:ext cx="839180" cy="270215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Mallsida negativ utan underrubrik, med bild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4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5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516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86530" y="976979"/>
            <a:ext cx="4721373" cy="35135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9875" indent="-269875">
              <a:lnSpc>
                <a:spcPct val="100000"/>
              </a:lnSpc>
              <a:defRPr>
                <a:solidFill>
                  <a:schemeClr val="accent5">
                    <a:lumOff val="44000"/>
                  </a:schemeClr>
                </a:solidFill>
              </a:defRPr>
            </a:lvl1pPr>
            <a:lvl2pPr marL="522022" indent="-209285">
              <a:lnSpc>
                <a:spcPct val="100000"/>
              </a:lnSpc>
              <a:defRPr>
                <a:solidFill>
                  <a:schemeClr val="accent5">
                    <a:lumOff val="44000"/>
                  </a:schemeClr>
                </a:solidFill>
              </a:defRPr>
            </a:lvl2pPr>
            <a:lvl3pPr marL="785283" indent="-207433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3pPr>
            <a:lvl4pPr marL="1057010" indent="-209285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4pPr>
            <a:lvl5pPr marL="1320271" indent="-207433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517" name="Platshållare för text 18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7" y="4580366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t>Foto:</a:t>
            </a:r>
          </a:p>
        </p:txBody>
      </p:sp>
      <p:sp>
        <p:nvSpPr>
          <p:cNvPr id="518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5038530" y="1088151"/>
            <a:ext cx="3926081" cy="2830705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pic>
        <p:nvPicPr>
          <p:cNvPr id="519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442" y="4680913"/>
            <a:ext cx="839180" cy="270215"/>
          </a:xfrm>
          <a:prstGeom prst="rect">
            <a:avLst/>
          </a:prstGeom>
          <a:ln w="12700">
            <a:miter lim="400000"/>
          </a:ln>
        </p:spPr>
      </p:pic>
      <p:sp>
        <p:nvSpPr>
          <p:cNvPr id="520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Mallsida negativ med underrubrik, med bild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8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9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530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86532" y="1041930"/>
            <a:ext cx="4721370" cy="2953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 b="1">
                <a:solidFill>
                  <a:schemeClr val="accent5">
                    <a:lumOff val="44000"/>
                  </a:schemeClr>
                </a:solidFill>
              </a:defRPr>
            </a:lvl1pPr>
            <a:lvl2pPr marL="628650" indent="-285750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2pPr>
            <a:lvl3pPr marL="914400" indent="-228600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3pPr>
            <a:lvl4pPr marL="1292469" indent="-263769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4pPr>
            <a:lvl5pPr marL="1635369" indent="-263769">
              <a:buFontTx/>
              <a:defRPr sz="2000" b="1"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531" name="Platshållare för text 18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7" y="4580366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t>Foto:</a:t>
            </a:r>
          </a:p>
        </p:txBody>
      </p:sp>
      <p:sp>
        <p:nvSpPr>
          <p:cNvPr id="532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5038530" y="1088151"/>
            <a:ext cx="3926081" cy="2830705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pic>
        <p:nvPicPr>
          <p:cNvPr id="533" name="Bildobjekt 11" descr="Bildobjekt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2442" y="4680913"/>
            <a:ext cx="839180" cy="270215"/>
          </a:xfrm>
          <a:prstGeom prst="rect">
            <a:avLst/>
          </a:prstGeom>
          <a:ln w="12700">
            <a:miter lim="400000"/>
          </a:ln>
        </p:spPr>
      </p:pic>
      <p:sp>
        <p:nvSpPr>
          <p:cNvPr id="53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(SV) Mallsida positiv, bakgrund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tshållare för bild 2"/>
          <p:cNvSpPr>
            <a:spLocks noGrp="1"/>
          </p:cNvSpPr>
          <p:nvPr>
            <p:ph type="pic" sz="half" idx="21"/>
          </p:nvPr>
        </p:nvSpPr>
        <p:spPr>
          <a:xfrm>
            <a:off x="4581569" y="2591294"/>
            <a:ext cx="4562431" cy="2558600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542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-10950" y="2591294"/>
            <a:ext cx="4553269" cy="2558600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543" name="Platshållare för bild 2"/>
          <p:cNvSpPr>
            <a:spLocks noGrp="1"/>
          </p:cNvSpPr>
          <p:nvPr>
            <p:ph type="pic" sz="half" idx="23"/>
          </p:nvPr>
        </p:nvSpPr>
        <p:spPr>
          <a:xfrm>
            <a:off x="4581569" y="-8153"/>
            <a:ext cx="4562431" cy="2558600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544" name="Platshållare för bild 2"/>
          <p:cNvSpPr>
            <a:spLocks noGrp="1"/>
          </p:cNvSpPr>
          <p:nvPr>
            <p:ph type="pic" sz="half" idx="24"/>
          </p:nvPr>
        </p:nvSpPr>
        <p:spPr>
          <a:xfrm>
            <a:off x="-10950" y="-8153"/>
            <a:ext cx="4553269" cy="2558600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545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Mallsida negativ, bakgrundsbild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096" y="4672750"/>
            <a:ext cx="962516" cy="282632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616941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  <a:lvl2pPr marL="0" indent="3429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2pPr>
            <a:lvl3pPr marL="0" indent="6858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3pPr>
            <a:lvl4pPr marL="0" indent="10287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4pPr>
            <a:lvl5pPr marL="0" indent="13716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54" name="Bildobjekt 6" descr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442" y="4680913"/>
            <a:ext cx="839180" cy="270215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Mallsida positiv, bakgrunds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616941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  <a:lvl2pPr marL="0" indent="342900">
              <a:buSzTx/>
              <a:buFontTx/>
              <a:buNone/>
              <a:defRPr sz="600"/>
            </a:lvl2pPr>
            <a:lvl3pPr marL="0" indent="685800">
              <a:buSzTx/>
              <a:buFontTx/>
              <a:buNone/>
              <a:defRPr sz="600"/>
            </a:lvl3pPr>
            <a:lvl4pPr marL="0" indent="1028700">
              <a:buSzTx/>
              <a:buFontTx/>
              <a:buNone/>
              <a:defRPr sz="600"/>
            </a:lvl4pPr>
            <a:lvl5pPr marL="0" indent="1371600">
              <a:buSzTx/>
              <a:buFontTx/>
              <a:buNone/>
              <a:defRPr sz="600"/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63" name="Bildobjekt 5" descr="Bildobjekt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8459" y="4672750"/>
            <a:ext cx="876154" cy="282631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SV) Startsida negativ med bild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pic>
        <p:nvPicPr>
          <p:cNvPr id="62" name="Bildobjekt 9" descr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714" y="4562637"/>
            <a:ext cx="1294854" cy="38021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453001"/>
            <a:ext cx="5426011" cy="4386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  <a:lvl2pPr marL="0" indent="3429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2pPr>
            <a:lvl3pPr marL="0" indent="6858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3pPr>
            <a:lvl4pPr marL="0" indent="10287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4pPr>
            <a:lvl5pPr marL="0" indent="1371600">
              <a:buSzTx/>
              <a:buFontTx/>
              <a:buNone/>
              <a:defRPr sz="600"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FR) Sista sida med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Rak 11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2" name="Rak 13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3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545553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574" name="Brödtext nivå et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9387" y="4453001"/>
            <a:ext cx="5426011" cy="43864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  <a:lvl2pPr marL="0" indent="342900">
              <a:buSzTx/>
              <a:buFontTx/>
              <a:buNone/>
              <a:defRPr sz="600"/>
            </a:lvl2pPr>
            <a:lvl3pPr marL="0" indent="685800">
              <a:buSzTx/>
              <a:buFontTx/>
              <a:buNone/>
              <a:defRPr sz="600"/>
            </a:lvl3pPr>
            <a:lvl4pPr marL="0" indent="1028700">
              <a:buSzTx/>
              <a:buFontTx/>
              <a:buNone/>
              <a:defRPr sz="600"/>
            </a:lvl4pPr>
            <a:lvl5pPr marL="0" indent="1371600">
              <a:buSzTx/>
              <a:buFontTx/>
              <a:buNone/>
              <a:defRPr sz="600"/>
            </a:lvl5pPr>
          </a:lstStyle>
          <a:p>
            <a:r>
              <a:t>Foto: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575" name="Bildobjekt 9" descr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066" y="4564236"/>
            <a:ext cx="1212548" cy="391145"/>
          </a:xfrm>
          <a:prstGeom prst="rect">
            <a:avLst/>
          </a:prstGeom>
          <a:ln w="12700">
            <a:miter lim="400000"/>
          </a:ln>
        </p:spPr>
      </p:pic>
      <p:sp>
        <p:nvSpPr>
          <p:cNvPr id="576" name="Cirkel"/>
          <p:cNvSpPr/>
          <p:nvPr/>
        </p:nvSpPr>
        <p:spPr>
          <a:xfrm>
            <a:off x="3043223" y="880877"/>
            <a:ext cx="3043169" cy="304316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77" name="Diabilds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SV) Mallsida utan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2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3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74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86532" y="976979"/>
            <a:ext cx="6716191" cy="35135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9875" indent="-269875">
              <a:lnSpc>
                <a:spcPct val="100000"/>
              </a:lnSpc>
            </a:lvl1pPr>
            <a:lvl2pPr marL="522022" indent="-209285">
              <a:lnSpc>
                <a:spcPct val="100000"/>
              </a:lnSpc>
            </a:lvl2pPr>
            <a:lvl3pPr marL="785283" indent="-207433">
              <a:lnSpc>
                <a:spcPct val="100000"/>
              </a:lnSpc>
              <a:buChar char="–"/>
            </a:lvl3pPr>
            <a:lvl4pPr marL="1057010" indent="-209285">
              <a:lnSpc>
                <a:spcPct val="100000"/>
              </a:lnSpc>
              <a:buChar char="–"/>
            </a:lvl4pPr>
            <a:lvl5pPr marL="1320271" indent="-207433">
              <a:lnSpc>
                <a:spcPct val="100000"/>
              </a:lnSpc>
              <a:buChar char="–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pic>
        <p:nvPicPr>
          <p:cNvPr id="75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096" y="4672750"/>
            <a:ext cx="962516" cy="282632"/>
          </a:xfrm>
          <a:prstGeom prst="rect">
            <a:avLst/>
          </a:prstGeom>
          <a:ln w="12700">
            <a:miter lim="400000"/>
          </a:ln>
        </p:spPr>
      </p:pic>
      <p:sp>
        <p:nvSpPr>
          <p:cNvPr id="76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SV) Mallsida med under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pic>
        <p:nvPicPr>
          <p:cNvPr id="86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096" y="4672750"/>
            <a:ext cx="962516" cy="282632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Brödtext nivå ett…"/>
          <p:cNvSpPr txBox="1">
            <a:spLocks noGrp="1"/>
          </p:cNvSpPr>
          <p:nvPr>
            <p:ph type="body" sz="quarter" idx="1"/>
          </p:nvPr>
        </p:nvSpPr>
        <p:spPr>
          <a:xfrm>
            <a:off x="186532" y="1041930"/>
            <a:ext cx="6716191" cy="29539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2000" b="1"/>
            </a:lvl1pPr>
            <a:lvl2pPr marL="628650" indent="-285750">
              <a:buFontTx/>
              <a:defRPr sz="2000" b="1"/>
            </a:lvl2pPr>
            <a:lvl3pPr marL="914400" indent="-228600">
              <a:buFontTx/>
              <a:defRPr sz="2000" b="1"/>
            </a:lvl3pPr>
            <a:lvl4pPr marL="1292469" indent="-263769">
              <a:buFontTx/>
              <a:defRPr sz="2000" b="1"/>
            </a:lvl4pPr>
            <a:lvl5pPr marL="1635369" indent="-263769">
              <a:buFontTx/>
              <a:defRPr sz="2000" b="1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8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SV) Mallsida utan underrubrik, me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6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7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/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98" name="Brödtext nivå ett…"/>
          <p:cNvSpPr txBox="1">
            <a:spLocks noGrp="1"/>
          </p:cNvSpPr>
          <p:nvPr>
            <p:ph type="body" sz="half" idx="1"/>
          </p:nvPr>
        </p:nvSpPr>
        <p:spPr>
          <a:xfrm>
            <a:off x="186530" y="976979"/>
            <a:ext cx="4721373" cy="35135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9875" indent="-269875">
              <a:lnSpc>
                <a:spcPct val="100000"/>
              </a:lnSpc>
            </a:lvl1pPr>
            <a:lvl2pPr marL="522022" indent="-209285">
              <a:lnSpc>
                <a:spcPct val="100000"/>
              </a:lnSpc>
            </a:lvl2pPr>
            <a:lvl3pPr marL="785283" indent="-207433">
              <a:lnSpc>
                <a:spcPct val="100000"/>
              </a:lnSpc>
              <a:buChar char="–"/>
            </a:lvl3pPr>
            <a:lvl4pPr marL="1057010" indent="-209285">
              <a:lnSpc>
                <a:spcPct val="100000"/>
              </a:lnSpc>
              <a:buChar char="–"/>
            </a:lvl4pPr>
            <a:lvl5pPr marL="1320271" indent="-207433">
              <a:lnSpc>
                <a:spcPct val="100000"/>
              </a:lnSpc>
              <a:buChar char="–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pic>
        <p:nvPicPr>
          <p:cNvPr id="99" name="Bildobjekt 12" descr="Bildobjekt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096" y="4672750"/>
            <a:ext cx="962516" cy="282632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Platshållare för text 18"/>
          <p:cNvSpPr>
            <a:spLocks noGrp="1"/>
          </p:cNvSpPr>
          <p:nvPr>
            <p:ph type="body" sz="quarter" idx="21" hasCustomPrompt="1"/>
          </p:nvPr>
        </p:nvSpPr>
        <p:spPr>
          <a:xfrm>
            <a:off x="179387" y="4580366"/>
            <a:ext cx="6716191" cy="1816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SzTx/>
              <a:buFontTx/>
              <a:buNone/>
              <a:defRPr sz="600"/>
            </a:lvl1pPr>
          </a:lstStyle>
          <a:p>
            <a:r>
              <a:t>Foto:</a:t>
            </a:r>
          </a:p>
        </p:txBody>
      </p:sp>
      <p:sp>
        <p:nvSpPr>
          <p:cNvPr id="101" name="Platshållare för bild 2"/>
          <p:cNvSpPr>
            <a:spLocks noGrp="1"/>
          </p:cNvSpPr>
          <p:nvPr>
            <p:ph type="pic" sz="half" idx="22"/>
          </p:nvPr>
        </p:nvSpPr>
        <p:spPr>
          <a:xfrm>
            <a:off x="5038530" y="1088151"/>
            <a:ext cx="3926081" cy="2830705"/>
          </a:xfrm>
          <a:prstGeom prst="rect">
            <a:avLst/>
          </a:prstGeom>
        </p:spPr>
        <p:txBody>
          <a:bodyPr lIns="91439" rIns="91439"/>
          <a:lstStyle/>
          <a:p>
            <a:r>
              <a:rPr lang="sv-SE"/>
              <a:t>Klicka på ikonen för att lägga till en bild</a:t>
            </a:r>
            <a:endParaRPr/>
          </a:p>
        </p:txBody>
      </p:sp>
      <p:sp>
        <p:nvSpPr>
          <p:cNvPr id="102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(SV) Mallsida negativ utan underrubrik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4" name="Rak 8"/>
          <p:cNvSpPr/>
          <p:nvPr/>
        </p:nvSpPr>
        <p:spPr>
          <a:xfrm>
            <a:off x="179387" y="4582867"/>
            <a:ext cx="8785226" cy="1"/>
          </a:xfrm>
          <a:prstGeom prst="line">
            <a:avLst/>
          </a:prstGeom>
          <a:ln w="38100">
            <a:solidFill>
              <a:schemeClr val="accent5">
                <a:lumOff val="44000"/>
              </a:scheme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5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1" cy="426452"/>
          </a:xfrm>
          <a:prstGeom prst="rect">
            <a:avLst/>
          </a:prstGeom>
        </p:spPr>
        <p:txBody>
          <a:bodyPr/>
          <a:lstStyle>
            <a:lvl1pPr>
              <a:lnSpc>
                <a:spcPts val="3400"/>
              </a:lnSpc>
              <a:defRPr sz="32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/>
          </a:p>
        </p:txBody>
      </p:sp>
      <p:sp>
        <p:nvSpPr>
          <p:cNvPr id="126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186532" y="976979"/>
            <a:ext cx="6716191" cy="35135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69875" indent="-269875">
              <a:lnSpc>
                <a:spcPct val="100000"/>
              </a:lnSpc>
              <a:defRPr>
                <a:solidFill>
                  <a:schemeClr val="accent5">
                    <a:lumOff val="44000"/>
                  </a:schemeClr>
                </a:solidFill>
              </a:defRPr>
            </a:lvl1pPr>
            <a:lvl2pPr marL="522022" indent="-209285">
              <a:lnSpc>
                <a:spcPct val="100000"/>
              </a:lnSpc>
              <a:defRPr>
                <a:solidFill>
                  <a:schemeClr val="accent5">
                    <a:lumOff val="44000"/>
                  </a:schemeClr>
                </a:solidFill>
              </a:defRPr>
            </a:lvl2pPr>
            <a:lvl3pPr marL="785283" indent="-207433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3pPr>
            <a:lvl4pPr marL="1057010" indent="-209285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4pPr>
            <a:lvl5pPr marL="1320271" indent="-207433">
              <a:lnSpc>
                <a:spcPct val="100000"/>
              </a:lnSpc>
              <a:buChar char="–"/>
              <a:defRPr>
                <a:solidFill>
                  <a:schemeClr val="accent5">
                    <a:lumOff val="44000"/>
                  </a:schemeClr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pic>
        <p:nvPicPr>
          <p:cNvPr id="127" name="Bildobjekt 10" descr="Bildobjekt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713" y="4672750"/>
            <a:ext cx="919855" cy="270105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183976" y="4844646"/>
            <a:ext cx="127001" cy="127001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accent5">
                    <a:lumOff val="44000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Off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irkel"/>
          <p:cNvSpPr/>
          <p:nvPr/>
        </p:nvSpPr>
        <p:spPr>
          <a:xfrm rot="10196358">
            <a:off x="5253023" y="-651038"/>
            <a:ext cx="6648777" cy="6648776"/>
          </a:xfrm>
          <a:prstGeom prst="ellipse">
            <a:avLst/>
          </a:prstGeom>
          <a:blipFill>
            <a:blip r:embed="rId5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" name="Rak 7"/>
          <p:cNvSpPr/>
          <p:nvPr/>
        </p:nvSpPr>
        <p:spPr>
          <a:xfrm>
            <a:off x="179387" y="211871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Rak 8"/>
          <p:cNvSpPr/>
          <p:nvPr/>
        </p:nvSpPr>
        <p:spPr>
          <a:xfrm>
            <a:off x="179387" y="4454280"/>
            <a:ext cx="8785226" cy="1"/>
          </a:xfrm>
          <a:prstGeom prst="line">
            <a:avLst/>
          </a:prstGeom>
          <a:ln w="38100">
            <a:solidFill>
              <a:srgbClr val="282727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Titeltext"/>
          <p:cNvSpPr txBox="1">
            <a:spLocks noGrp="1"/>
          </p:cNvSpPr>
          <p:nvPr>
            <p:ph type="title"/>
          </p:nvPr>
        </p:nvSpPr>
        <p:spPr>
          <a:xfrm>
            <a:off x="183976" y="283123"/>
            <a:ext cx="7886700" cy="652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Titeltext</a:t>
            </a:r>
          </a:p>
        </p:txBody>
      </p:sp>
      <p:pic>
        <p:nvPicPr>
          <p:cNvPr id="6" name="Bildobjekt 11" descr="Bildobjekt 11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7632549" y="4564238"/>
            <a:ext cx="1332063" cy="39114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Brödtext nivå ett…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943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Brödtext nivå ett</a:t>
            </a:r>
          </a:p>
          <a:p>
            <a:pPr lvl="1"/>
            <a:r>
              <a:t>Brödtext nivå två</a:t>
            </a:r>
          </a:p>
          <a:p>
            <a:pPr lvl="2"/>
            <a:r>
              <a:t>Brödtext nivå tre</a:t>
            </a:r>
          </a:p>
          <a:p>
            <a:pPr lvl="3"/>
            <a:r>
              <a:t>Brödtext nivå fyra</a:t>
            </a:r>
          </a:p>
          <a:p>
            <a:pPr lvl="4"/>
            <a:r>
              <a:t>Brödtext nivå fem</a:t>
            </a:r>
          </a:p>
        </p:txBody>
      </p:sp>
      <p:sp>
        <p:nvSpPr>
          <p:cNvPr id="8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65532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96" r:id="rId18"/>
    <p:sldLayoutId id="2147483697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98" r:id="rId35"/>
    <p:sldLayoutId id="2147483699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690" r:id="rId45"/>
    <p:sldLayoutId id="2147483691" r:id="rId46"/>
    <p:sldLayoutId id="2147483692" r:id="rId47"/>
    <p:sldLayoutId id="2147483693" r:id="rId48"/>
    <p:sldLayoutId id="2147483694" r:id="rId49"/>
    <p:sldLayoutId id="2147483695" r:id="rId50"/>
  </p:sldLayoutIdLst>
  <p:transition spd="med"/>
  <p:txStyles>
    <p:titleStyle>
      <a:lvl1pPr marL="0" marR="0" indent="0" algn="l" defTabSz="685800" rtl="0" eaLnBrk="1" latinLnBrk="0" hangingPunct="1">
        <a:lnSpc>
          <a:spcPts val="4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-15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685800" rtl="0" eaLnBrk="1" latinLnBrk="0" hangingPunct="1">
        <a:lnSpc>
          <a:spcPts val="4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-15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685800" rtl="0" eaLnBrk="1" latinLnBrk="0" hangingPunct="1">
        <a:lnSpc>
          <a:spcPts val="4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-15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685800" rtl="0" eaLnBrk="1" latinLnBrk="0" hangingPunct="1">
        <a:lnSpc>
          <a:spcPts val="4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-15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685800" rtl="0" eaLnBrk="1" latinLnBrk="0" hangingPunct="1">
        <a:lnSpc>
          <a:spcPts val="4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-15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685800" rtl="0" eaLnBrk="1" latinLnBrk="0" hangingPunct="1">
        <a:lnSpc>
          <a:spcPts val="4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-15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685800" rtl="0" eaLnBrk="1" latinLnBrk="0" hangingPunct="1">
        <a:lnSpc>
          <a:spcPts val="4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-15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685800" rtl="0" eaLnBrk="1" latinLnBrk="0" hangingPunct="1">
        <a:lnSpc>
          <a:spcPts val="4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-15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685800" rtl="0" eaLnBrk="1" latinLnBrk="0" hangingPunct="1">
        <a:lnSpc>
          <a:spcPts val="48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1" i="0" u="none" strike="noStrike" cap="none" spc="-15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171450" marR="0" indent="-171450" algn="l" defTabSz="685800" rtl="0" eaLnBrk="1" latinLnBrk="0" hangingPunct="1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1pPr>
      <a:lvl2pPr marL="542925" marR="0" indent="-200025" algn="l" defTabSz="685800" rtl="0" eaLnBrk="1" latinLnBrk="0" hangingPunct="1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1400" b="0" i="0" u="none" strike="noStrike" cap="none" spc="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2pPr>
      <a:lvl3pPr marL="845819" marR="0" indent="-160019" algn="l" defTabSz="685800" rtl="0" eaLnBrk="1" latinLnBrk="0" hangingPunct="1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3pPr>
      <a:lvl4pPr marL="1213338" marR="0" indent="-184638" algn="l" defTabSz="685800" rtl="0" eaLnBrk="1" latinLnBrk="0" hangingPunct="1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4pPr>
      <a:lvl5pPr marL="1556238" marR="0" indent="-184638" algn="l" defTabSz="685800" rtl="0" eaLnBrk="1" latinLnBrk="0" hangingPunct="1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5pPr>
      <a:lvl6pPr marL="1899138" marR="0" indent="-184638" algn="l" defTabSz="685800" rtl="0" eaLnBrk="1" latinLnBrk="0" hangingPunct="1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6pPr>
      <a:lvl7pPr marL="2242038" marR="0" indent="-184638" algn="l" defTabSz="685800" rtl="0" eaLnBrk="1" latinLnBrk="0" hangingPunct="1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7pPr>
      <a:lvl8pPr marL="2584938" marR="0" indent="-184638" algn="l" defTabSz="685800" rtl="0" eaLnBrk="1" latinLnBrk="0" hangingPunct="1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8pPr>
      <a:lvl9pPr marL="2927838" marR="0" indent="-184638" algn="l" defTabSz="685800" rtl="0" eaLnBrk="1" latinLnBrk="0" hangingPunct="1">
        <a:lnSpc>
          <a:spcPct val="9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1400" b="0" i="0" u="none" strike="noStrike" cap="none" spc="0" baseline="0">
          <a:solidFill>
            <a:srgbClr val="282727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sveu@si.se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i.se/" TargetMode="Externa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Rubrik 3"/>
          <p:cNvSpPr txBox="1">
            <a:spLocks noGrp="1"/>
          </p:cNvSpPr>
          <p:nvPr>
            <p:ph type="title"/>
          </p:nvPr>
        </p:nvSpPr>
        <p:spPr>
          <a:xfrm>
            <a:off x="176291" y="1128367"/>
            <a:ext cx="7886701" cy="65270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sv-SE" dirty="0"/>
              <a:t>Svensklärarkonferens på Runö</a:t>
            </a:r>
            <a:br>
              <a:rPr lang="sv-SE" dirty="0"/>
            </a:br>
            <a:r>
              <a:rPr lang="sv-SE" dirty="0"/>
              <a:t>och stödet till svenskundervisningen</a:t>
            </a:r>
            <a:br>
              <a:rPr lang="sv-SE" dirty="0"/>
            </a:br>
            <a:endParaRPr dirty="0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D864B5C-62D7-44AF-DFA5-C3A1F9F56E2F}"/>
              </a:ext>
            </a:extLst>
          </p:cNvPr>
          <p:cNvSpPr txBox="1"/>
          <p:nvPr/>
        </p:nvSpPr>
        <p:spPr>
          <a:xfrm>
            <a:off x="299676" y="3580760"/>
            <a:ext cx="654679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sv-SE" sz="1800" b="0" i="0" u="none" strike="noStrike" cap="none" spc="0" normalizeH="0" baseline="0" dirty="0">
                <a:ln>
                  <a:noFill/>
                </a:ln>
                <a:solidFill>
                  <a:srgbClr val="282727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Charlotta Johansson, Viktor Hennius och Monika Rönngren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DB3DC15-1C2F-4977-9BA5-A5C6BA9C89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7562513"/>
              </p:ext>
            </p:extLst>
          </p:nvPr>
        </p:nvGraphicFramePr>
        <p:xfrm>
          <a:off x="101099" y="56464"/>
          <a:ext cx="9042901" cy="5022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Bildobjekt 8">
            <a:extLst>
              <a:ext uri="{FF2B5EF4-FFF2-40B4-BE49-F238E27FC236}">
                <a16:creationId xmlns:a16="http://schemas.microsoft.com/office/drawing/2014/main" id="{8B6BBB3A-26CC-4D57-8B21-D0A6F9ECAB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337" y="825094"/>
            <a:ext cx="733424" cy="733424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F417E267-344D-4B1F-8406-9BD7CD8C2A35}"/>
              </a:ext>
            </a:extLst>
          </p:cNvPr>
          <p:cNvSpPr txBox="1"/>
          <p:nvPr/>
        </p:nvSpPr>
        <p:spPr>
          <a:xfrm>
            <a:off x="1279145" y="545704"/>
            <a:ext cx="1871330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400" dirty="0">
                <a:latin typeface="Calibri" panose="020F0502020204030204"/>
                <a:cs typeface="Calibri"/>
              </a:rPr>
              <a:t>Sverigeevenemang</a:t>
            </a:r>
            <a:endParaRPr lang="sv-SE" dirty="0">
              <a:latin typeface="Calibri" panose="020F0502020204030204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400" dirty="0">
                <a:solidFill>
                  <a:schemeClr val="tx1"/>
                </a:solidFill>
                <a:latin typeface="Calibri" panose="020F0502020204030204"/>
              </a:rPr>
              <a:t>konferenser för svensklärare</a:t>
            </a:r>
          </a:p>
          <a:p>
            <a:pPr defTabSz="685800"/>
            <a:endParaRPr lang="sv-SE" sz="1400" dirty="0">
              <a:solidFill>
                <a:srgbClr val="FF0000"/>
              </a:solidFill>
              <a:latin typeface="Calibri" panose="020F0502020204030204"/>
            </a:endParaRP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endParaRPr lang="sv-SE" sz="1400" dirty="0">
              <a:latin typeface="Calibri" panose="020F0502020204030204"/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95F43867-46AE-4BD3-BD38-3DFED0106B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0048" y="3734753"/>
            <a:ext cx="952855" cy="952855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F8BCDB4E-4A48-4E6D-AF1F-E854A78AFDB8}"/>
              </a:ext>
            </a:extLst>
          </p:cNvPr>
          <p:cNvSpPr txBox="1"/>
          <p:nvPr/>
        </p:nvSpPr>
        <p:spPr>
          <a:xfrm>
            <a:off x="6487128" y="1917521"/>
            <a:ext cx="2555773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 defTabSz="685800"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schemeClr val="tx1"/>
                </a:solidFill>
                <a:latin typeface="Calibri" panose="020F0502020204030204"/>
              </a:rPr>
              <a:t>Svensklärarkonferenser, vartannat eller varje år</a:t>
            </a:r>
          </a:p>
          <a:p>
            <a:pPr marL="285743" indent="-285743" defTabSz="685800"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prstClr val="black"/>
                </a:solidFill>
                <a:latin typeface="Calibri" panose="020F0502020204030204"/>
              </a:rPr>
              <a:t>bidrag till läromedel</a:t>
            </a:r>
          </a:p>
          <a:p>
            <a:pPr marL="285743" indent="-285743" defTabSz="685800"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schemeClr val="tx1"/>
                </a:solidFill>
                <a:latin typeface="Calibri" panose="020F0502020204030204"/>
              </a:rPr>
              <a:t>bidrag till gästföreläsningar</a:t>
            </a:r>
          </a:p>
          <a:p>
            <a:pPr marL="285743" indent="-285743" defTabSz="685800"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prstClr val="black"/>
                </a:solidFill>
                <a:latin typeface="Calibri" panose="020F0502020204030204"/>
              </a:rPr>
              <a:t>SI-material</a:t>
            </a:r>
          </a:p>
          <a:p>
            <a:pPr marL="257175" indent="-257175" defTabSz="685800"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prstClr val="black"/>
                </a:solidFill>
                <a:latin typeface="Calibri" panose="020F0502020204030204"/>
              </a:rPr>
              <a:t>nyhetsbrev</a:t>
            </a:r>
          </a:p>
          <a:p>
            <a:pPr defTabSz="685800"/>
            <a:endParaRPr lang="sv-S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582DC5D9-5B2F-4EEE-BDED-6C05EF5E2764}"/>
              </a:ext>
            </a:extLst>
          </p:cNvPr>
          <p:cNvSpPr txBox="1"/>
          <p:nvPr/>
        </p:nvSpPr>
        <p:spPr>
          <a:xfrm>
            <a:off x="1580614" y="3405159"/>
            <a:ext cx="3661947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115" indent="-285115" defTabSz="685800">
              <a:buFont typeface="Arial" panose="020B0604020202020204" pitchFamily="34" charset="0"/>
              <a:buChar char="•"/>
            </a:pPr>
            <a:r>
              <a:rPr lang="sv-SE" sz="1500" dirty="0">
                <a:latin typeface="Calibri" panose="020F0502020204030204"/>
              </a:rPr>
              <a:t>sommarkurser 170 platser</a:t>
            </a:r>
            <a:endParaRPr lang="sv-SE" dirty="0"/>
          </a:p>
          <a:p>
            <a:pPr marL="285115" indent="-285115" defTabSz="685800">
              <a:buFont typeface="Arial" panose="020B0604020202020204" pitchFamily="34" charset="0"/>
              <a:buChar char="•"/>
            </a:pPr>
            <a:r>
              <a:rPr lang="sv-SE" sz="1500" dirty="0">
                <a:latin typeface="Calibri" panose="020F0502020204030204"/>
              </a:rPr>
              <a:t> </a:t>
            </a:r>
            <a:r>
              <a:rPr lang="sv-SE" sz="1500" dirty="0">
                <a:solidFill>
                  <a:schemeClr val="tx1"/>
                </a:solidFill>
                <a:latin typeface="Calibri" panose="020F0502020204030204"/>
              </a:rPr>
              <a:t>besöksprogram för </a:t>
            </a:r>
            <a:r>
              <a:rPr lang="sv-SE" sz="1200" dirty="0">
                <a:solidFill>
                  <a:schemeClr val="tx1"/>
                </a:solidFill>
                <a:latin typeface="Calibri" panose="020F0502020204030204"/>
              </a:rPr>
              <a:t>Ukraina, Georgien och Belarus</a:t>
            </a:r>
          </a:p>
          <a:p>
            <a:pPr marL="285115" indent="-285115" defTabSz="685800">
              <a:buFont typeface="Arial" panose="020B0604020202020204" pitchFamily="34" charset="0"/>
              <a:buChar char="•"/>
            </a:pPr>
            <a:r>
              <a:rPr lang="sv-SE" sz="1500" dirty="0">
                <a:latin typeface="Calibri" panose="020F0502020204030204"/>
              </a:rPr>
              <a:t> </a:t>
            </a:r>
            <a:r>
              <a:rPr lang="sv-SE" sz="1500" dirty="0">
                <a:solidFill>
                  <a:schemeClr val="tx1"/>
                </a:solidFill>
                <a:latin typeface="Calibri" panose="020F0502020204030204"/>
              </a:rPr>
              <a:t>bidrag till gästföreläsningar, studieresor</a:t>
            </a:r>
          </a:p>
          <a:p>
            <a:pPr marL="285115" indent="-285115" defTabSz="685800">
              <a:buFont typeface="Arial" panose="020B0604020202020204" pitchFamily="34" charset="0"/>
              <a:buChar char="•"/>
            </a:pPr>
            <a:r>
              <a:rPr lang="sv-SE" sz="1500" dirty="0">
                <a:latin typeface="Calibri" panose="020F0502020204030204"/>
              </a:rPr>
              <a:t> bidrag till läromedel</a:t>
            </a:r>
          </a:p>
          <a:p>
            <a:pPr defTabSz="685800"/>
            <a:endParaRPr lang="sv-S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AF18D6C8-5CD1-42CD-B5C7-D503DDBC0343}"/>
              </a:ext>
            </a:extLst>
          </p:cNvPr>
          <p:cNvSpPr txBox="1"/>
          <p:nvPr/>
        </p:nvSpPr>
        <p:spPr>
          <a:xfrm>
            <a:off x="5242561" y="381085"/>
            <a:ext cx="3152577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115" indent="-285115" defTabSz="685800">
              <a:buFont typeface="Arial" panose="020B0604020202020204" pitchFamily="34" charset="0"/>
              <a:buChar char="•"/>
            </a:pPr>
            <a:r>
              <a:rPr lang="sv-SE" sz="1500" dirty="0">
                <a:latin typeface="Calibri" panose="020F0502020204030204"/>
              </a:rPr>
              <a:t>stöd till institutioner </a:t>
            </a:r>
            <a:endParaRPr lang="sv-SE" dirty="0"/>
          </a:p>
          <a:p>
            <a:pPr marL="285115" indent="-285115" defTabSz="685800"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schemeClr val="tx1"/>
                </a:solidFill>
                <a:latin typeface="Calibri" panose="020F0502020204030204"/>
              </a:rPr>
              <a:t>16 svensklektorer, översyn och förändringar planeras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65A113E8-056A-4259-9691-50E7ECF36EB5}"/>
              </a:ext>
            </a:extLst>
          </p:cNvPr>
          <p:cNvSpPr txBox="1"/>
          <p:nvPr/>
        </p:nvSpPr>
        <p:spPr>
          <a:xfrm>
            <a:off x="6044611" y="4504245"/>
            <a:ext cx="1548476" cy="3000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/>
            <a:r>
              <a:rPr lang="sv-SE" sz="1350" dirty="0">
                <a:latin typeface="Calibri" panose="020F0502020204030204"/>
              </a:rPr>
              <a:t>@svenskanivarlden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AD6AE774-F63F-4D59-B45C-C5FD0771AA1C}"/>
              </a:ext>
            </a:extLst>
          </p:cNvPr>
          <p:cNvSpPr txBox="1"/>
          <p:nvPr/>
        </p:nvSpPr>
        <p:spPr>
          <a:xfrm>
            <a:off x="5054803" y="1176235"/>
            <a:ext cx="216580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sv-SE" sz="1350">
                <a:solidFill>
                  <a:prstClr val="black"/>
                </a:solidFill>
                <a:latin typeface="Calibri" panose="020F0502020204030204"/>
              </a:rPr>
              <a:t>Nordiskt samarbete</a:t>
            </a: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id="{BE5AB38E-D356-48AB-A692-B20DA6264C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8324" y="2567805"/>
            <a:ext cx="1848874" cy="406146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4FC584B2-D34E-4E4F-9FE2-D064CBB73F74}"/>
              </a:ext>
            </a:extLst>
          </p:cNvPr>
          <p:cNvSpPr txBox="1"/>
          <p:nvPr/>
        </p:nvSpPr>
        <p:spPr>
          <a:xfrm>
            <a:off x="996480" y="75843"/>
            <a:ext cx="72521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sv-SE" sz="1350" b="1" dirty="0">
                <a:solidFill>
                  <a:prstClr val="black"/>
                </a:solidFill>
                <a:latin typeface="Calibri" panose="020F0502020204030204"/>
              </a:rPr>
              <a:t>Stödet till lärosäten med svenskundervisning utanför Sverige</a:t>
            </a:r>
          </a:p>
        </p:txBody>
      </p:sp>
    </p:spTree>
    <p:extLst>
      <p:ext uri="{BB962C8B-B14F-4D97-AF65-F5344CB8AC3E}">
        <p14:creationId xmlns:p14="http://schemas.microsoft.com/office/powerpoint/2010/main" val="1929472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C8DE07-5C99-1937-8A78-3AFE70088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76" y="283123"/>
            <a:ext cx="7886701" cy="397361"/>
          </a:xfrm>
        </p:spPr>
        <p:txBody>
          <a:bodyPr>
            <a:normAutofit/>
          </a:bodyPr>
          <a:lstStyle/>
          <a:p>
            <a:r>
              <a:rPr lang="sv-SE" sz="1600" dirty="0"/>
              <a:t>Kort förklaring till föregående sida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88F7460-6A28-9D67-D193-1E5AE6ECF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976" y="738666"/>
            <a:ext cx="8789903" cy="3855337"/>
          </a:xfrm>
        </p:spPr>
        <p:txBody>
          <a:bodyPr>
            <a:normAutofit fontScale="70000" lnSpcReduction="20000"/>
          </a:bodyPr>
          <a:lstStyle/>
          <a:p>
            <a:r>
              <a:rPr lang="sv-SE" dirty="0"/>
              <a:t>SI stöder 16 svensklektorer som är anställda av universiteten men får ett stipendium från SI. Charlotta Johansson ansvarar för svensklektorer och institutionssamarbete.</a:t>
            </a:r>
          </a:p>
          <a:p>
            <a:r>
              <a:rPr lang="sv-SE" dirty="0"/>
              <a:t>Nordiskt samarbete med motsvarande myndigheter som ger stöd till undervisning utomlands. Charlotta Johansson deltar från SI</a:t>
            </a:r>
          </a:p>
          <a:p>
            <a:r>
              <a:rPr lang="sv-SE" b="1" dirty="0"/>
              <a:t>För lärare:</a:t>
            </a:r>
          </a:p>
          <a:p>
            <a:r>
              <a:rPr lang="sv-SE" dirty="0"/>
              <a:t>SI arrangerar eller ger stöd till svensklärarkonferenser i Sverige, Nordamerika, Tyskland, Frankrike, Baltikum, Central- och Östeuropa och Polen.</a:t>
            </a:r>
          </a:p>
          <a:p>
            <a:r>
              <a:rPr lang="sv-SE" dirty="0"/>
              <a:t>Bidraget till att köpa in läromedel och skönlitteratur är max 5 000 SEK per år och handläggs av Viktor Hennius</a:t>
            </a:r>
          </a:p>
          <a:p>
            <a:r>
              <a:rPr lang="sv-SE" dirty="0"/>
              <a:t>Bidrag till gästföreläsningar, evenemang och studieresor kan sökas löpande, ca 20 000 per ansökan och handläggs av Monika Rönngren</a:t>
            </a:r>
          </a:p>
          <a:p>
            <a:r>
              <a:rPr lang="sv-SE" dirty="0"/>
              <a:t>SI material finns mest digitalt via och vår hemsida, SharingSeden.se och Imagebanksweden.se</a:t>
            </a:r>
          </a:p>
          <a:p>
            <a:r>
              <a:rPr lang="sv-SE" dirty="0"/>
              <a:t>Nyhetsbrev skickas ut 4 gånger per år med tips och information. Monika Rönngren ansvarar för nyhetsbreven</a:t>
            </a:r>
          </a:p>
          <a:p>
            <a:r>
              <a:rPr lang="sv-SE" b="1" dirty="0"/>
              <a:t>För studenter:</a:t>
            </a:r>
          </a:p>
          <a:p>
            <a:r>
              <a:rPr lang="sv-SE" dirty="0"/>
              <a:t>SI erbjuder ca 170 platser på sommarkurs i Sverige varje år. Viktor Hennius samordnar sommarkurserna</a:t>
            </a:r>
          </a:p>
          <a:p>
            <a:r>
              <a:rPr lang="sv-SE" dirty="0"/>
              <a:t>Besöksprogram i Sverige för studenter och lärare från Ukraina, Georgien och Belarus arrangeras av Viktor Hennius</a:t>
            </a:r>
          </a:p>
          <a:p>
            <a:r>
              <a:rPr lang="sv-SE" dirty="0"/>
              <a:t>Gästföreläsningar och läromedel kommer såklart också studenterna till del.</a:t>
            </a:r>
          </a:p>
          <a:p>
            <a:endParaRPr lang="sv-SE" dirty="0"/>
          </a:p>
          <a:p>
            <a:r>
              <a:rPr lang="sv-SE" dirty="0"/>
              <a:t>Föreningen Sverigekontakt stödjer svenskundervisning på andra nivåer än universitet och högskolor. Vi samarbetar och kompletterar varandras verksamhet.</a:t>
            </a:r>
          </a:p>
          <a:p>
            <a:r>
              <a:rPr lang="sv-SE" dirty="0"/>
              <a:t>På Facebook finns gruppen ”Svensklärare i utlandet” där ni lärare kan tipsa varandra och ställa frågor.</a:t>
            </a:r>
          </a:p>
          <a:p>
            <a:r>
              <a:rPr lang="sv-SE" dirty="0"/>
              <a:t>På </a:t>
            </a:r>
            <a:r>
              <a:rPr lang="sv-SE" dirty="0" err="1"/>
              <a:t>Instagramkontot</a:t>
            </a:r>
            <a:r>
              <a:rPr lang="sv-SE" dirty="0"/>
              <a:t> ”</a:t>
            </a:r>
            <a:r>
              <a:rPr lang="sv-SE" dirty="0" err="1"/>
              <a:t>Svenskanivarlden</a:t>
            </a:r>
            <a:r>
              <a:rPr lang="sv-SE" dirty="0"/>
              <a:t>” tar svenskstudenter hand om kontot och visar foton från sin vardag. Hör med studenter om de vill ta hand om kontot en vecka och kontakta </a:t>
            </a:r>
            <a:r>
              <a:rPr lang="sv-SE" dirty="0">
                <a:hlinkClick r:id="rId2"/>
              </a:rPr>
              <a:t>sveu@si.se</a:t>
            </a:r>
            <a:r>
              <a:rPr lang="sv-SE" dirty="0"/>
              <a:t> eller </a:t>
            </a:r>
            <a:r>
              <a:rPr lang="sv-SE"/>
              <a:t>Monika Rönngren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8110608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Rubrik 1"/>
          <p:cNvSpPr txBox="1">
            <a:spLocks noGrp="1"/>
          </p:cNvSpPr>
          <p:nvPr>
            <p:ph type="title"/>
          </p:nvPr>
        </p:nvSpPr>
        <p:spPr>
          <a:xfrm>
            <a:off x="3618959" y="2026197"/>
            <a:ext cx="1906081" cy="54555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sv-SE" dirty="0">
                <a:hlinkClick r:id="rId2"/>
              </a:rPr>
              <a:t>Hemsidan</a:t>
            </a:r>
            <a:endParaRPr dirty="0"/>
          </a:p>
        </p:txBody>
      </p:sp>
      <p:sp>
        <p:nvSpPr>
          <p:cNvPr id="589" name="Platshållare för text 3"/>
          <p:cNvSpPr txBox="1">
            <a:spLocks noGrp="1"/>
          </p:cNvSpPr>
          <p:nvPr>
            <p:ph type="body" sz="quarter" idx="1"/>
          </p:nvPr>
        </p:nvSpPr>
        <p:spPr>
          <a:xfrm>
            <a:off x="179388" y="4453001"/>
            <a:ext cx="5426010" cy="43864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venska">
  <a:themeElements>
    <a:clrScheme name="Svenska">
      <a:dk1>
        <a:srgbClr val="282727"/>
      </a:dk1>
      <a:lt1>
        <a:srgbClr val="FFFFFF"/>
      </a:lt1>
      <a:dk2>
        <a:srgbClr val="A7A7A7"/>
      </a:dk2>
      <a:lt2>
        <a:srgbClr val="535353"/>
      </a:lt2>
      <a:accent1>
        <a:srgbClr val="CFCECA"/>
      </a:accent1>
      <a:accent2>
        <a:srgbClr val="00B0DB"/>
      </a:accent2>
      <a:accent3>
        <a:srgbClr val="FFCD43"/>
      </a:accent3>
      <a:accent4>
        <a:srgbClr val="3FB397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Svensk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vensk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82727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82727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Presentation1" id="{D1BFA486-58ED-41F8-A26C-B4AFC6696EFF}" vid="{E1890046-157F-4454-8433-099C350B0811}"/>
    </a:ext>
  </a:extLst>
</a:theme>
</file>

<file path=ppt/theme/theme2.xml><?xml version="1.0" encoding="utf-8"?>
<a:theme xmlns:a="http://schemas.openxmlformats.org/drawingml/2006/main" name="Svenska">
  <a:themeElements>
    <a:clrScheme name="Svensk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CFCECA"/>
      </a:accent1>
      <a:accent2>
        <a:srgbClr val="00B0DB"/>
      </a:accent2>
      <a:accent3>
        <a:srgbClr val="FFCD43"/>
      </a:accent3>
      <a:accent4>
        <a:srgbClr val="3FB397"/>
      </a:accent4>
      <a:accent5>
        <a:srgbClr val="8F8F8F"/>
      </a:accent5>
      <a:accent6>
        <a:srgbClr val="6E6E6E"/>
      </a:accent6>
      <a:hlink>
        <a:srgbClr val="0000FF"/>
      </a:hlink>
      <a:folHlink>
        <a:srgbClr val="FF00FF"/>
      </a:folHlink>
    </a:clrScheme>
    <a:fontScheme name="Svensk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Svensk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5">
            <a:lumOff val="44000"/>
          </a:schemeClr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82727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82727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FB19DB35F40242A2963C4B005FEFE6" ma:contentTypeVersion="18" ma:contentTypeDescription="Skapa ett nytt dokument." ma:contentTypeScope="" ma:versionID="24fe7fb206406ec7a0264839e480c773">
  <xsd:schema xmlns:xsd="http://www.w3.org/2001/XMLSchema" xmlns:xs="http://www.w3.org/2001/XMLSchema" xmlns:p="http://schemas.microsoft.com/office/2006/metadata/properties" xmlns:ns2="0ddb87e4-828b-464b-8bca-927584527760" xmlns:ns3="9e114a9b-8ba1-483e-a90a-d230ecc426d2" targetNamespace="http://schemas.microsoft.com/office/2006/metadata/properties" ma:root="true" ma:fieldsID="ece152a14e417bcf712add83eb883f90" ns2:_="" ns3:_="">
    <xsd:import namespace="0ddb87e4-828b-464b-8bca-927584527760"/>
    <xsd:import namespace="9e114a9b-8ba1-483e-a90a-d230ecc426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db87e4-828b-464b-8bca-9275845277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65922fe9-c968-4f6e-af13-dbe136a6196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14a9b-8ba1-483e-a90a-d230ecc426d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808e8c5-8314-41ad-9405-c91105c2b94b}" ma:internalName="TaxCatchAll" ma:showField="CatchAllData" ma:web="9e114a9b-8ba1-483e-a90a-d230ecc426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114a9b-8ba1-483e-a90a-d230ecc426d2" xsi:nil="true"/>
    <lcf76f155ced4ddcb4097134ff3c332f xmlns="0ddb87e4-828b-464b-8bca-92758452776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4CD584B-092A-4B20-B853-4868957487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db87e4-828b-464b-8bca-927584527760"/>
    <ds:schemaRef ds:uri="9e114a9b-8ba1-483e-a90a-d230ecc426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8D4CCB2-0CD7-499F-B77A-19D245210A2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A772608-C840-47E9-AA77-A4AE4CB8BBD9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http://www.w3.org/XML/1998/namespace"/>
    <ds:schemaRef ds:uri="f6983867-5077-447e-9d28-959d2552b4b2"/>
    <ds:schemaRef ds:uri="http://schemas.openxmlformats.org/package/2006/metadata/core-properties"/>
    <ds:schemaRef ds:uri="fa4e6d09-0142-4ee4-9747-5d9df2ea2485"/>
    <ds:schemaRef ds:uri="http://purl.org/dc/terms/"/>
    <ds:schemaRef ds:uri="9e114a9b-8ba1-483e-a90a-d230ecc426d2"/>
    <ds:schemaRef ds:uri="0ddb87e4-828b-464b-8bca-92758452776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Mall_16x9</Template>
  <TotalTime>372</TotalTime>
  <Words>622</Words>
  <Application>Microsoft Office PowerPoint</Application>
  <PresentationFormat>Bildspel på skärmen (16:9)</PresentationFormat>
  <Paragraphs>62</Paragraphs>
  <Slides>4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4</vt:i4>
      </vt:variant>
    </vt:vector>
  </HeadingPairs>
  <TitlesOfParts>
    <vt:vector size="7" baseType="lpstr">
      <vt:lpstr>Arial</vt:lpstr>
      <vt:lpstr>Calibri</vt:lpstr>
      <vt:lpstr>Svenska</vt:lpstr>
      <vt:lpstr>Svensklärarkonferens på Runö och stödet till svenskundervisningen </vt:lpstr>
      <vt:lpstr>PowerPoint-presentation</vt:lpstr>
      <vt:lpstr>Kort förklaring till föregående sida</vt:lpstr>
      <vt:lpstr>Hemsidan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Monika Rönngren</dc:creator>
  <cp:lastModifiedBy>Monika Rönngren</cp:lastModifiedBy>
  <cp:revision>5</cp:revision>
  <dcterms:created xsi:type="dcterms:W3CDTF">2024-08-20T08:21:08Z</dcterms:created>
  <dcterms:modified xsi:type="dcterms:W3CDTF">2024-09-12T13:00:33Z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0x010100380283C69E34F745AD8E86FC5DE440C0</vt:lpwstr>
  </property>
  <property fmtid="{D5CDD505-2E9C-101B-9397-08002B2CF9AE}" pid="3" name="MediaServiceImageTags">
    <vt:lpwstr/>
  </property>
</Properties>
</file>