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  <p:sldMasterId id="2147483674" r:id="rId2"/>
    <p:sldMasterId id="2147483648" r:id="rId3"/>
    <p:sldMasterId id="2147483713" r:id="rId4"/>
  </p:sldMasterIdLst>
  <p:notesMasterIdLst>
    <p:notesMasterId r:id="rId6"/>
  </p:notesMasterIdLst>
  <p:handoutMasterIdLst>
    <p:handoutMasterId r:id="rId7"/>
  </p:handoutMasterIdLst>
  <p:sldIdLst>
    <p:sldId id="444" r:id="rId5"/>
  </p:sldIdLst>
  <p:sldSz cx="9144000" cy="5143500" type="screen16x9"/>
  <p:notesSz cx="9926638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D"/>
    <a:srgbClr val="FEFAE7"/>
    <a:srgbClr val="C4681A"/>
    <a:srgbClr val="0A2D57"/>
    <a:srgbClr val="041426"/>
    <a:srgbClr val="000000"/>
    <a:srgbClr val="2C7229"/>
    <a:srgbClr val="30592B"/>
    <a:srgbClr val="2A6F33"/>
    <a:srgbClr val="6BC77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83673" autoAdjust="0"/>
  </p:normalViewPr>
  <p:slideViewPr>
    <p:cSldViewPr snapToGrid="0">
      <p:cViewPr varScale="1">
        <p:scale>
          <a:sx n="76" d="100"/>
          <a:sy n="76" d="100"/>
        </p:scale>
        <p:origin x="1140" y="5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6" d="100"/>
          <a:sy n="136" d="100"/>
        </p:scale>
        <p:origin x="1476" y="108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751376-2EB8-4403-B858-305A8AAA6B01}" type="datetimeFigureOut">
              <a:rPr lang="en-GB"/>
              <a:pPr>
                <a:defRPr/>
              </a:pPr>
              <a:t>19/08/2025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C15F7A-46C6-4AD2-BFEC-842DCCCC19C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5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C46BC9-2C9E-4670-A85A-6A588BA2D405}" type="datetimeFigureOut">
              <a:rPr lang="en-GB"/>
              <a:pPr>
                <a:defRPr/>
              </a:pPr>
              <a:t>19/08/2025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AFC6D0-44D5-4EB7-828F-6F464F83D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355600" indent="-173038" algn="l" rtl="0" fontAlgn="base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538163" indent="-182563" algn="l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720725" indent="-182563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54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1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774934" y="4854985"/>
            <a:ext cx="2052074" cy="273844"/>
          </a:xfrm>
          <a:prstGeom prst="rect">
            <a:avLst/>
          </a:prstGeom>
        </p:spPr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319506" y="321468"/>
            <a:ext cx="716042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de-DE" sz="800" dirty="0" smtClean="0">
                <a:solidFill>
                  <a:srgbClr val="0065BD"/>
                </a:solidFill>
                <a:latin typeface="+mn-lt"/>
              </a:rPr>
              <a:t>TUM Language</a:t>
            </a:r>
            <a:r>
              <a:rPr lang="de-DE" sz="800" baseline="0" dirty="0" smtClean="0">
                <a:solidFill>
                  <a:srgbClr val="0065BD"/>
                </a:solidFill>
                <a:latin typeface="+mn-lt"/>
              </a:rPr>
              <a:t> Center</a:t>
            </a:r>
            <a:endParaRPr lang="de-DE" sz="800" dirty="0">
              <a:solidFill>
                <a:srgbClr val="0065BD"/>
              </a:solidFill>
              <a:latin typeface="+mn-lt"/>
            </a:endParaRPr>
          </a:p>
          <a:p>
            <a:pPr>
              <a:lnSpc>
                <a:spcPts val="900"/>
              </a:lnSpc>
            </a:pPr>
            <a:r>
              <a:rPr lang="de-DE" sz="800" dirty="0" smtClean="0">
                <a:solidFill>
                  <a:srgbClr val="0065BD"/>
                </a:solidFill>
                <a:latin typeface="+mn-lt"/>
              </a:rPr>
              <a:t>Technical University </a:t>
            </a:r>
            <a:r>
              <a:rPr lang="de-DE" sz="800" dirty="0" err="1" smtClean="0">
                <a:solidFill>
                  <a:srgbClr val="0065BD"/>
                </a:solidFill>
                <a:latin typeface="+mn-lt"/>
              </a:rPr>
              <a:t>of</a:t>
            </a:r>
            <a:r>
              <a:rPr lang="de-DE" sz="800" dirty="0" smtClean="0">
                <a:solidFill>
                  <a:srgbClr val="0065BD"/>
                </a:solidFill>
                <a:latin typeface="+mn-lt"/>
              </a:rPr>
              <a:t> </a:t>
            </a:r>
            <a:r>
              <a:rPr lang="de-DE" sz="800" dirty="0" err="1" smtClean="0">
                <a:solidFill>
                  <a:srgbClr val="0065BD"/>
                </a:solidFill>
                <a:latin typeface="+mn-lt"/>
              </a:rPr>
              <a:t>Munich</a:t>
            </a:r>
            <a:endParaRPr lang="de-DE" sz="800" dirty="0" smtClean="0">
              <a:solidFill>
                <a:srgbClr val="0065B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774934" y="4854985"/>
            <a:ext cx="2052074" cy="273844"/>
          </a:xfrm>
          <a:prstGeom prst="rect">
            <a:avLst/>
          </a:prstGeom>
        </p:spPr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4071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w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8" descr="20150416 tum logo blau png fina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800" y="324000"/>
            <a:ext cx="604774" cy="3185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lvl1pPr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319506" y="321468"/>
            <a:ext cx="716042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de-DE" sz="800" dirty="0" smtClean="0">
                <a:solidFill>
                  <a:schemeClr val="tx2"/>
                </a:solidFill>
                <a:latin typeface="+mn-lt"/>
              </a:rPr>
              <a:t>TUM</a:t>
            </a:r>
            <a:r>
              <a:rPr lang="de-DE" sz="800" baseline="0" dirty="0" smtClean="0">
                <a:solidFill>
                  <a:schemeClr val="tx2"/>
                </a:solidFill>
                <a:latin typeface="+mn-lt"/>
              </a:rPr>
              <a:t> Language Center</a:t>
            </a:r>
          </a:p>
          <a:p>
            <a:pPr>
              <a:lnSpc>
                <a:spcPts val="900"/>
              </a:lnSpc>
            </a:pPr>
            <a:r>
              <a:rPr lang="de-DE" sz="800" baseline="0" dirty="0" smtClean="0">
                <a:solidFill>
                  <a:schemeClr val="tx2"/>
                </a:solidFill>
                <a:latin typeface="+mn-lt"/>
              </a:rPr>
              <a:t>Technical University </a:t>
            </a:r>
            <a:r>
              <a:rPr lang="de-DE" sz="800" baseline="0" dirty="0" err="1" smtClean="0">
                <a:solidFill>
                  <a:schemeClr val="tx2"/>
                </a:solidFill>
                <a:latin typeface="+mn-lt"/>
              </a:rPr>
              <a:t>of</a:t>
            </a:r>
            <a:r>
              <a:rPr lang="de-DE" sz="800" baseline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de-DE" sz="800" baseline="0" dirty="0" err="1" smtClean="0">
                <a:solidFill>
                  <a:schemeClr val="tx2"/>
                </a:solidFill>
                <a:latin typeface="+mn-lt"/>
              </a:rPr>
              <a:t>Munich</a:t>
            </a:r>
            <a:endParaRPr lang="de-DE" sz="800" dirty="0">
              <a:solidFill>
                <a:schemeClr val="tx2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12" r:id="rId2"/>
    <p:sldLayoutId id="2147483715" r:id="rId3"/>
  </p:sldLayoutIdLst>
  <p:hf sldNum="0"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20150416 tum logo blau png 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5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7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5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reel/DJ3lSR-ioHL/?utm_source=ig_web_copy_link&amp;igsh=MTBxYWhzdWN5Ymg1ag%3D%3D" TargetMode="External"/><Relationship Id="rId2" Type="http://schemas.openxmlformats.org/officeDocument/2006/relationships/hyperlink" Target="https://www.sprachenzentrum.tum.de/sz/news-single-view/article/nachhaltig-unterwegs-studienreise-nach-schweden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20376" y="1781407"/>
            <a:ext cx="1129061" cy="1091426"/>
          </a:xfrm>
          <a:custGeom>
            <a:avLst/>
            <a:gdLst/>
            <a:ahLst/>
            <a:cxnLst/>
            <a:rect l="0" t="0" r="0" b="0"/>
            <a:pathLst>
              <a:path w="1505414" h="1455234">
                <a:moveTo>
                  <a:pt x="200721" y="0"/>
                </a:moveTo>
                <a:lnTo>
                  <a:pt x="1304692" y="0"/>
                </a:lnTo>
                <a:cubicBezTo>
                  <a:pt x="1304692" y="0"/>
                  <a:pt x="1505414" y="0"/>
                  <a:pt x="1505414" y="200721"/>
                </a:cubicBezTo>
                <a:lnTo>
                  <a:pt x="1505414" y="1254512"/>
                </a:lnTo>
                <a:cubicBezTo>
                  <a:pt x="1505414" y="1254512"/>
                  <a:pt x="1505414" y="1455234"/>
                  <a:pt x="1304692" y="1455234"/>
                </a:cubicBezTo>
                <a:lnTo>
                  <a:pt x="200721" y="1455234"/>
                </a:lnTo>
                <a:cubicBezTo>
                  <a:pt x="200721" y="1455234"/>
                  <a:pt x="0" y="1455234"/>
                  <a:pt x="0" y="1254512"/>
                </a:cubicBezTo>
                <a:lnTo>
                  <a:pt x="0" y="200721"/>
                </a:lnTo>
                <a:cubicBezTo>
                  <a:pt x="0" y="200721"/>
                  <a:pt x="0" y="0"/>
                  <a:pt x="200721" y="0"/>
                </a:cubicBezTo>
              </a:path>
            </a:pathLst>
          </a:custGeom>
          <a:solidFill>
            <a:srgbClr val="EBEBEB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Rounded Rectangle 2"/>
          <p:cNvSpPr/>
          <p:nvPr/>
        </p:nvSpPr>
        <p:spPr>
          <a:xfrm>
            <a:off x="1550272" y="1399580"/>
            <a:ext cx="2182851" cy="338718"/>
          </a:xfrm>
          <a:custGeom>
            <a:avLst/>
            <a:gdLst/>
            <a:ahLst/>
            <a:cxnLst/>
            <a:rect l="0" t="0" r="0" b="0"/>
            <a:pathLst>
              <a:path w="2910468" h="451624">
                <a:moveTo>
                  <a:pt x="100360" y="0"/>
                </a:moveTo>
                <a:lnTo>
                  <a:pt x="2810107" y="0"/>
                </a:lnTo>
                <a:cubicBezTo>
                  <a:pt x="2810107" y="0"/>
                  <a:pt x="2910468" y="0"/>
                  <a:pt x="2910468" y="100360"/>
                </a:cubicBezTo>
                <a:lnTo>
                  <a:pt x="2910468" y="351263"/>
                </a:lnTo>
                <a:cubicBezTo>
                  <a:pt x="2910468" y="351263"/>
                  <a:pt x="2910468" y="451624"/>
                  <a:pt x="2810107" y="451624"/>
                </a:cubicBezTo>
                <a:lnTo>
                  <a:pt x="100360" y="451624"/>
                </a:lnTo>
                <a:cubicBezTo>
                  <a:pt x="100360" y="451624"/>
                  <a:pt x="0" y="451624"/>
                  <a:pt x="0" y="351263"/>
                </a:cubicBezTo>
                <a:lnTo>
                  <a:pt x="0" y="100360"/>
                </a:lnTo>
                <a:cubicBezTo>
                  <a:pt x="0" y="100360"/>
                  <a:pt x="0" y="0"/>
                  <a:pt x="100360" y="0"/>
                </a:cubicBezTo>
              </a:path>
            </a:pathLst>
          </a:custGeom>
          <a:solidFill>
            <a:srgbClr val="C8FFE5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Rounded Rectangle 3"/>
          <p:cNvSpPr/>
          <p:nvPr/>
        </p:nvSpPr>
        <p:spPr>
          <a:xfrm>
            <a:off x="5625791" y="1385868"/>
            <a:ext cx="1957039" cy="338718"/>
          </a:xfrm>
          <a:custGeom>
            <a:avLst/>
            <a:gdLst/>
            <a:ahLst/>
            <a:cxnLst/>
            <a:rect l="0" t="0" r="0" b="0"/>
            <a:pathLst>
              <a:path w="2609385" h="451624">
                <a:moveTo>
                  <a:pt x="100360" y="0"/>
                </a:moveTo>
                <a:lnTo>
                  <a:pt x="2509024" y="0"/>
                </a:lnTo>
                <a:cubicBezTo>
                  <a:pt x="2509024" y="0"/>
                  <a:pt x="2609385" y="0"/>
                  <a:pt x="2609385" y="100360"/>
                </a:cubicBezTo>
                <a:lnTo>
                  <a:pt x="2609385" y="351263"/>
                </a:lnTo>
                <a:cubicBezTo>
                  <a:pt x="2609385" y="351263"/>
                  <a:pt x="2609385" y="451624"/>
                  <a:pt x="2509024" y="451624"/>
                </a:cubicBezTo>
                <a:lnTo>
                  <a:pt x="100360" y="451624"/>
                </a:lnTo>
                <a:cubicBezTo>
                  <a:pt x="100360" y="451624"/>
                  <a:pt x="0" y="451624"/>
                  <a:pt x="0" y="351263"/>
                </a:cubicBezTo>
                <a:lnTo>
                  <a:pt x="0" y="100360"/>
                </a:lnTo>
                <a:cubicBezTo>
                  <a:pt x="0" y="100360"/>
                  <a:pt x="0" y="0"/>
                  <a:pt x="100360" y="0"/>
                </a:cubicBezTo>
              </a:path>
            </a:pathLst>
          </a:custGeom>
          <a:solidFill>
            <a:srgbClr val="F5E0FF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ounded Rectangle 4"/>
          <p:cNvSpPr/>
          <p:nvPr/>
        </p:nvSpPr>
        <p:spPr>
          <a:xfrm>
            <a:off x="2235341" y="2477661"/>
            <a:ext cx="1505414" cy="338718"/>
          </a:xfrm>
          <a:custGeom>
            <a:avLst/>
            <a:gdLst/>
            <a:ahLst/>
            <a:cxnLst/>
            <a:rect l="0" t="0" r="0" b="0"/>
            <a:pathLst>
              <a:path w="2007219" h="451624">
                <a:moveTo>
                  <a:pt x="100360" y="0"/>
                </a:moveTo>
                <a:lnTo>
                  <a:pt x="1906858" y="0"/>
                </a:lnTo>
                <a:cubicBezTo>
                  <a:pt x="1906858" y="0"/>
                  <a:pt x="2007219" y="0"/>
                  <a:pt x="2007219" y="100360"/>
                </a:cubicBezTo>
                <a:lnTo>
                  <a:pt x="2007219" y="351263"/>
                </a:lnTo>
                <a:cubicBezTo>
                  <a:pt x="2007219" y="351263"/>
                  <a:pt x="2007219" y="451624"/>
                  <a:pt x="1906858" y="451624"/>
                </a:cubicBezTo>
                <a:lnTo>
                  <a:pt x="100360" y="451624"/>
                </a:lnTo>
                <a:cubicBezTo>
                  <a:pt x="100360" y="451624"/>
                  <a:pt x="0" y="451624"/>
                  <a:pt x="0" y="351263"/>
                </a:cubicBezTo>
                <a:lnTo>
                  <a:pt x="0" y="100360"/>
                </a:lnTo>
                <a:cubicBezTo>
                  <a:pt x="0" y="100360"/>
                  <a:pt x="0" y="0"/>
                  <a:pt x="100360" y="0"/>
                </a:cubicBezTo>
              </a:path>
            </a:pathLst>
          </a:custGeom>
          <a:solidFill>
            <a:srgbClr val="DCE9FF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ounded Rectangle 5"/>
          <p:cNvSpPr/>
          <p:nvPr/>
        </p:nvSpPr>
        <p:spPr>
          <a:xfrm>
            <a:off x="4007470" y="3418546"/>
            <a:ext cx="1354873" cy="338718"/>
          </a:xfrm>
          <a:custGeom>
            <a:avLst/>
            <a:gdLst/>
            <a:ahLst/>
            <a:cxnLst/>
            <a:rect l="0" t="0" r="0" b="0"/>
            <a:pathLst>
              <a:path w="1806497" h="451624">
                <a:moveTo>
                  <a:pt x="100360" y="0"/>
                </a:moveTo>
                <a:lnTo>
                  <a:pt x="1706136" y="0"/>
                </a:lnTo>
                <a:cubicBezTo>
                  <a:pt x="1706136" y="0"/>
                  <a:pt x="1806497" y="0"/>
                  <a:pt x="1806497" y="100360"/>
                </a:cubicBezTo>
                <a:lnTo>
                  <a:pt x="1806497" y="351263"/>
                </a:lnTo>
                <a:cubicBezTo>
                  <a:pt x="1806497" y="351263"/>
                  <a:pt x="1806497" y="451624"/>
                  <a:pt x="1706136" y="451624"/>
                </a:cubicBezTo>
                <a:lnTo>
                  <a:pt x="100360" y="451624"/>
                </a:lnTo>
                <a:cubicBezTo>
                  <a:pt x="100360" y="451624"/>
                  <a:pt x="0" y="451624"/>
                  <a:pt x="0" y="351263"/>
                </a:cubicBezTo>
                <a:lnTo>
                  <a:pt x="0" y="100360"/>
                </a:lnTo>
                <a:cubicBezTo>
                  <a:pt x="0" y="100360"/>
                  <a:pt x="0" y="0"/>
                  <a:pt x="100360" y="0"/>
                </a:cubicBezTo>
              </a:path>
            </a:pathLst>
          </a:custGeom>
          <a:solidFill>
            <a:srgbClr val="FFD9D8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Rounded Rectangle 6"/>
          <p:cNvSpPr/>
          <p:nvPr/>
        </p:nvSpPr>
        <p:spPr>
          <a:xfrm>
            <a:off x="5550520" y="2477661"/>
            <a:ext cx="1279602" cy="338718"/>
          </a:xfrm>
          <a:custGeom>
            <a:avLst/>
            <a:gdLst/>
            <a:ahLst/>
            <a:cxnLst/>
            <a:rect l="0" t="0" r="0" b="0"/>
            <a:pathLst>
              <a:path w="1706136" h="451624">
                <a:moveTo>
                  <a:pt x="100360" y="0"/>
                </a:moveTo>
                <a:lnTo>
                  <a:pt x="1605775" y="0"/>
                </a:lnTo>
                <a:cubicBezTo>
                  <a:pt x="1605775" y="0"/>
                  <a:pt x="1706136" y="0"/>
                  <a:pt x="1706136" y="100360"/>
                </a:cubicBezTo>
                <a:lnTo>
                  <a:pt x="1706136" y="351263"/>
                </a:lnTo>
                <a:cubicBezTo>
                  <a:pt x="1706136" y="351263"/>
                  <a:pt x="1706136" y="451624"/>
                  <a:pt x="1605775" y="451624"/>
                </a:cubicBezTo>
                <a:lnTo>
                  <a:pt x="100360" y="451624"/>
                </a:lnTo>
                <a:cubicBezTo>
                  <a:pt x="100360" y="451624"/>
                  <a:pt x="0" y="451624"/>
                  <a:pt x="0" y="351263"/>
                </a:cubicBezTo>
                <a:lnTo>
                  <a:pt x="0" y="100360"/>
                </a:lnTo>
                <a:cubicBezTo>
                  <a:pt x="0" y="100360"/>
                  <a:pt x="0" y="0"/>
                  <a:pt x="100360" y="0"/>
                </a:cubicBezTo>
              </a:path>
            </a:pathLst>
          </a:custGeom>
          <a:solidFill>
            <a:srgbClr val="FFF8B6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321098" y="4090777"/>
            <a:ext cx="1596591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smtClean="0">
                <a:solidFill>
                  <a:srgbClr val="484848"/>
                </a:solidFill>
                <a:latin typeface="Shantell Sans"/>
              </a:rPr>
              <a:t>Rapport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/Collaborative </a:t>
            </a:r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Exam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9177" y="1832654"/>
            <a:ext cx="1005083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Svenska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 </a:t>
            </a:r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Institutet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4148" y="1832654"/>
            <a:ext cx="743793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err="1">
                <a:solidFill>
                  <a:srgbClr val="484848"/>
                </a:solidFill>
                <a:latin typeface="Shantell Sans"/>
              </a:rPr>
              <a:t>Idéutveckling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693" y="921000"/>
            <a:ext cx="806631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sv-SE" b="1" dirty="0"/>
              <a:t>Exkursion som drivkraft i språkinlärningen - från klassrum till kulturmöte </a:t>
            </a:r>
            <a:endParaRPr sz="1600" b="1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32" y="2058466"/>
            <a:ext cx="2874185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International Center (</a:t>
            </a:r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program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 </a:t>
            </a:r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för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 </a:t>
            </a:r>
            <a:r>
              <a:rPr lang="de-DE" sz="1000" dirty="0" err="1" smtClean="0">
                <a:solidFill>
                  <a:srgbClr val="484848"/>
                </a:solidFill>
                <a:latin typeface="Shantell Sans"/>
              </a:rPr>
              <a:t>h</a:t>
            </a:r>
            <a:r>
              <a:rPr lang="de-DE" sz="1000" dirty="0" err="1" smtClean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ållbar</a:t>
            </a:r>
            <a:r>
              <a:rPr lang="de-DE" sz="1000" dirty="0" smtClean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 err="1" smtClean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mobilitet</a:t>
            </a:r>
            <a:r>
              <a:rPr lang="de-DE" sz="1000" dirty="0" smtClean="0">
                <a:solidFill>
                  <a:srgbClr val="4848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)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4148" y="2058466"/>
            <a:ext cx="928139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err="1" smtClean="0">
                <a:solidFill>
                  <a:srgbClr val="484848"/>
                </a:solidFill>
                <a:latin typeface="Shantell Sans"/>
              </a:rPr>
              <a:t>Arbetsfördelnin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g</a:t>
            </a:r>
            <a:endParaRPr sz="675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21098" y="3864964"/>
            <a:ext cx="1157368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err="1">
                <a:solidFill>
                  <a:srgbClr val="484848"/>
                </a:solidFill>
                <a:latin typeface="Shantell Sans"/>
              </a:rPr>
              <a:t>Hållbarhetskompass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99506" y="2924080"/>
            <a:ext cx="894477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sz="1000" dirty="0" err="1">
                <a:solidFill>
                  <a:srgbClr val="484848"/>
                </a:solidFill>
                <a:latin typeface="Shantell Sans"/>
              </a:rPr>
              <a:t>Transportmedel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4149" y="2924080"/>
            <a:ext cx="1553310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err="1">
                <a:solidFill>
                  <a:srgbClr val="484848"/>
                </a:solidFill>
                <a:latin typeface="Shantell Sans"/>
              </a:rPr>
              <a:t>Interkulturella</a:t>
            </a:r>
            <a:r>
              <a:rPr sz="1000" dirty="0">
                <a:solidFill>
                  <a:srgbClr val="484848"/>
                </a:solidFill>
                <a:latin typeface="Shantell Sans"/>
              </a:rPr>
              <a:t> </a:t>
            </a:r>
            <a:r>
              <a:rPr lang="de-DE" sz="1000" dirty="0">
                <a:solidFill>
                  <a:srgbClr val="484848"/>
                </a:solidFill>
                <a:latin typeface="Shantell Sans"/>
              </a:rPr>
              <a:t>f</a:t>
            </a:r>
            <a:r>
              <a:rPr sz="1000" dirty="0" err="1" smtClean="0">
                <a:solidFill>
                  <a:srgbClr val="484848"/>
                </a:solidFill>
                <a:latin typeface="Shantell Sans"/>
              </a:rPr>
              <a:t>örberedelser</a:t>
            </a:r>
            <a:endParaRPr sz="1000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13818" y="3121556"/>
            <a:ext cx="241902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r"/>
            <a:r>
              <a:rPr sz="1000" dirty="0" smtClean="0">
                <a:solidFill>
                  <a:srgbClr val="484848"/>
                </a:solidFill>
                <a:latin typeface="Shantell Sans"/>
              </a:rPr>
              <a:t>Log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i</a:t>
            </a:r>
            <a:endParaRPr sz="675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4148" y="3149893"/>
            <a:ext cx="908903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000" dirty="0" err="1" smtClean="0">
                <a:solidFill>
                  <a:srgbClr val="484848"/>
                </a:solidFill>
                <a:latin typeface="Shantell Sans"/>
              </a:rPr>
              <a:t>Programdetalje</a:t>
            </a:r>
            <a:r>
              <a:rPr lang="de-DE" sz="1000" dirty="0" smtClean="0">
                <a:solidFill>
                  <a:srgbClr val="484848"/>
                </a:solidFill>
                <a:latin typeface="Shantell Sans"/>
              </a:rPr>
              <a:t>r</a:t>
            </a:r>
            <a:endParaRPr sz="675" dirty="0">
              <a:solidFill>
                <a:srgbClr val="484848"/>
              </a:solidFill>
              <a:latin typeface="Shantell Sans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249437" y="1555595"/>
            <a:ext cx="301082" cy="589620"/>
          </a:xfrm>
          <a:custGeom>
            <a:avLst/>
            <a:gdLst/>
            <a:ahLst/>
            <a:cxnLst/>
            <a:rect l="0" t="0" r="0" b="0"/>
            <a:pathLst>
              <a:path w="401443" h="786160">
                <a:moveTo>
                  <a:pt x="401443" y="0"/>
                </a:moveTo>
                <a:lnTo>
                  <a:pt x="376353" y="0"/>
                </a:lnTo>
                <a:lnTo>
                  <a:pt x="375517" y="0"/>
                </a:lnTo>
                <a:cubicBezTo>
                  <a:pt x="278980" y="0"/>
                  <a:pt x="200721" y="78258"/>
                  <a:pt x="200721" y="174795"/>
                </a:cubicBezTo>
                <a:lnTo>
                  <a:pt x="200721" y="610529"/>
                </a:lnTo>
                <a:lnTo>
                  <a:pt x="200721" y="611365"/>
                </a:lnTo>
                <a:cubicBezTo>
                  <a:pt x="200721" y="707902"/>
                  <a:pt x="122463" y="786160"/>
                  <a:pt x="25926" y="786160"/>
                </a:cubicBezTo>
                <a:lnTo>
                  <a:pt x="25090" y="786160"/>
                </a:lnTo>
                <a:lnTo>
                  <a:pt x="0" y="78616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ounded Rectangle 19"/>
          <p:cNvSpPr/>
          <p:nvPr/>
        </p:nvSpPr>
        <p:spPr>
          <a:xfrm>
            <a:off x="3555846" y="1724955"/>
            <a:ext cx="112906" cy="150541"/>
          </a:xfrm>
          <a:custGeom>
            <a:avLst/>
            <a:gdLst/>
            <a:ahLst/>
            <a:cxnLst/>
            <a:rect l="0" t="0" r="0" b="0"/>
            <a:pathLst>
              <a:path w="150541" h="200721">
                <a:moveTo>
                  <a:pt x="150541" y="0"/>
                </a:moveTo>
                <a:lnTo>
                  <a:pt x="150541" y="100360"/>
                </a:lnTo>
                <a:lnTo>
                  <a:pt x="150541" y="200721"/>
                </a:lnTo>
                <a:lnTo>
                  <a:pt x="75270" y="200721"/>
                </a:lnTo>
                <a:lnTo>
                  <a:pt x="0" y="200721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ounded Rectangle 20"/>
          <p:cNvSpPr/>
          <p:nvPr/>
        </p:nvSpPr>
        <p:spPr>
          <a:xfrm>
            <a:off x="3555846" y="1724954"/>
            <a:ext cx="112906" cy="376353"/>
          </a:xfrm>
          <a:custGeom>
            <a:avLst/>
            <a:gdLst/>
            <a:ahLst/>
            <a:cxnLst/>
            <a:rect l="0" t="0" r="0" b="0"/>
            <a:pathLst>
              <a:path w="150541" h="501804">
                <a:moveTo>
                  <a:pt x="150541" y="0"/>
                </a:moveTo>
                <a:lnTo>
                  <a:pt x="150541" y="62725"/>
                </a:lnTo>
                <a:lnTo>
                  <a:pt x="150541" y="401443"/>
                </a:lnTo>
                <a:cubicBezTo>
                  <a:pt x="150541" y="456871"/>
                  <a:pt x="105608" y="501804"/>
                  <a:pt x="50180" y="501804"/>
                </a:cubicBezTo>
                <a:lnTo>
                  <a:pt x="49344" y="501804"/>
                </a:lnTo>
                <a:lnTo>
                  <a:pt x="0" y="501804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2" name="Rounded Rectangle 21"/>
          <p:cNvSpPr/>
          <p:nvPr/>
        </p:nvSpPr>
        <p:spPr>
          <a:xfrm>
            <a:off x="3819294" y="1555595"/>
            <a:ext cx="301082" cy="589620"/>
          </a:xfrm>
          <a:custGeom>
            <a:avLst/>
            <a:gdLst/>
            <a:ahLst/>
            <a:cxnLst/>
            <a:rect l="0" t="0" r="0" b="0"/>
            <a:pathLst>
              <a:path w="401443" h="786160">
                <a:moveTo>
                  <a:pt x="401443" y="786160"/>
                </a:moveTo>
                <a:lnTo>
                  <a:pt x="376353" y="786160"/>
                </a:lnTo>
                <a:lnTo>
                  <a:pt x="375517" y="786160"/>
                </a:lnTo>
                <a:cubicBezTo>
                  <a:pt x="278980" y="786160"/>
                  <a:pt x="200721" y="707902"/>
                  <a:pt x="200721" y="611365"/>
                </a:cubicBezTo>
                <a:lnTo>
                  <a:pt x="200721" y="610529"/>
                </a:lnTo>
                <a:lnTo>
                  <a:pt x="200721" y="174795"/>
                </a:lnTo>
                <a:cubicBezTo>
                  <a:pt x="200721" y="78258"/>
                  <a:pt x="122463" y="0"/>
                  <a:pt x="25926" y="0"/>
                </a:cubicBezTo>
                <a:lnTo>
                  <a:pt x="25090" y="0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3" name="Rounded Rectangle 22"/>
          <p:cNvSpPr/>
          <p:nvPr/>
        </p:nvSpPr>
        <p:spPr>
          <a:xfrm>
            <a:off x="5701062" y="1724955"/>
            <a:ext cx="112906" cy="150541"/>
          </a:xfrm>
          <a:custGeom>
            <a:avLst/>
            <a:gdLst/>
            <a:ahLst/>
            <a:cxnLst/>
            <a:rect l="0" t="0" r="0" b="0"/>
            <a:pathLst>
              <a:path w="150541" h="200721">
                <a:moveTo>
                  <a:pt x="150541" y="200721"/>
                </a:moveTo>
                <a:lnTo>
                  <a:pt x="75270" y="200721"/>
                </a:lnTo>
                <a:lnTo>
                  <a:pt x="0" y="200721"/>
                </a:lnTo>
                <a:lnTo>
                  <a:pt x="0" y="100360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4" name="Rounded Rectangle 23"/>
          <p:cNvSpPr/>
          <p:nvPr/>
        </p:nvSpPr>
        <p:spPr>
          <a:xfrm>
            <a:off x="5701062" y="1724954"/>
            <a:ext cx="112906" cy="376353"/>
          </a:xfrm>
          <a:custGeom>
            <a:avLst/>
            <a:gdLst/>
            <a:ahLst/>
            <a:cxnLst/>
            <a:rect l="0" t="0" r="0" b="0"/>
            <a:pathLst>
              <a:path w="150541" h="501804">
                <a:moveTo>
                  <a:pt x="150541" y="501804"/>
                </a:moveTo>
                <a:lnTo>
                  <a:pt x="101197" y="501804"/>
                </a:lnTo>
                <a:lnTo>
                  <a:pt x="100360" y="501804"/>
                </a:lnTo>
                <a:cubicBezTo>
                  <a:pt x="44933" y="501804"/>
                  <a:pt x="0" y="456871"/>
                  <a:pt x="0" y="401443"/>
                </a:cubicBezTo>
                <a:lnTo>
                  <a:pt x="0" y="62725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5" name="Rounded Rectangle 24"/>
          <p:cNvSpPr/>
          <p:nvPr/>
        </p:nvSpPr>
        <p:spPr>
          <a:xfrm>
            <a:off x="4158012" y="3757264"/>
            <a:ext cx="112906" cy="150541"/>
          </a:xfrm>
          <a:custGeom>
            <a:avLst/>
            <a:gdLst/>
            <a:ahLst/>
            <a:cxnLst/>
            <a:rect l="0" t="0" r="0" b="0"/>
            <a:pathLst>
              <a:path w="150541" h="200721">
                <a:moveTo>
                  <a:pt x="150541" y="200721"/>
                </a:moveTo>
                <a:lnTo>
                  <a:pt x="75270" y="200721"/>
                </a:lnTo>
                <a:lnTo>
                  <a:pt x="0" y="200721"/>
                </a:lnTo>
                <a:lnTo>
                  <a:pt x="0" y="100360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6" name="Rounded Rectangle 25"/>
          <p:cNvSpPr/>
          <p:nvPr/>
        </p:nvSpPr>
        <p:spPr>
          <a:xfrm>
            <a:off x="3819294" y="2508993"/>
            <a:ext cx="301082" cy="138058"/>
          </a:xfrm>
          <a:custGeom>
            <a:avLst/>
            <a:gdLst/>
            <a:ahLst/>
            <a:cxnLst/>
            <a:rect l="0" t="0" r="0" b="0"/>
            <a:pathLst>
              <a:path w="401443" h="184077">
                <a:moveTo>
                  <a:pt x="401443" y="41"/>
                </a:moveTo>
                <a:lnTo>
                  <a:pt x="376353" y="41"/>
                </a:lnTo>
                <a:lnTo>
                  <a:pt x="375517" y="41"/>
                </a:lnTo>
                <a:cubicBezTo>
                  <a:pt x="344537" y="0"/>
                  <a:pt x="310694" y="8317"/>
                  <a:pt x="276829" y="24295"/>
                </a:cubicBezTo>
                <a:cubicBezTo>
                  <a:pt x="256466" y="34042"/>
                  <a:pt x="229294" y="58228"/>
                  <a:pt x="200721" y="92038"/>
                </a:cubicBezTo>
                <a:cubicBezTo>
                  <a:pt x="172149" y="125849"/>
                  <a:pt x="144977" y="150035"/>
                  <a:pt x="124614" y="159782"/>
                </a:cubicBezTo>
                <a:cubicBezTo>
                  <a:pt x="90749" y="175760"/>
                  <a:pt x="56906" y="184077"/>
                  <a:pt x="25926" y="184036"/>
                </a:cubicBezTo>
                <a:lnTo>
                  <a:pt x="25090" y="184036"/>
                </a:lnTo>
                <a:lnTo>
                  <a:pt x="0" y="184036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7" name="Rounded Rectangle 26"/>
          <p:cNvSpPr/>
          <p:nvPr/>
        </p:nvSpPr>
        <p:spPr>
          <a:xfrm>
            <a:off x="5249437" y="2508993"/>
            <a:ext cx="301082" cy="138058"/>
          </a:xfrm>
          <a:custGeom>
            <a:avLst/>
            <a:gdLst/>
            <a:ahLst/>
            <a:cxnLst/>
            <a:rect l="0" t="0" r="0" b="0"/>
            <a:pathLst>
              <a:path w="401443" h="184077">
                <a:moveTo>
                  <a:pt x="0" y="41"/>
                </a:moveTo>
                <a:lnTo>
                  <a:pt x="25090" y="41"/>
                </a:lnTo>
                <a:lnTo>
                  <a:pt x="25926" y="41"/>
                </a:lnTo>
                <a:cubicBezTo>
                  <a:pt x="56906" y="0"/>
                  <a:pt x="90749" y="8317"/>
                  <a:pt x="124614" y="24295"/>
                </a:cubicBezTo>
                <a:cubicBezTo>
                  <a:pt x="144977" y="34042"/>
                  <a:pt x="172149" y="58228"/>
                  <a:pt x="200721" y="92038"/>
                </a:cubicBezTo>
                <a:cubicBezTo>
                  <a:pt x="229294" y="125849"/>
                  <a:pt x="256466" y="150035"/>
                  <a:pt x="276829" y="159782"/>
                </a:cubicBezTo>
                <a:cubicBezTo>
                  <a:pt x="310694" y="175760"/>
                  <a:pt x="344537" y="184077"/>
                  <a:pt x="375517" y="184036"/>
                </a:cubicBezTo>
                <a:lnTo>
                  <a:pt x="376353" y="184036"/>
                </a:lnTo>
                <a:lnTo>
                  <a:pt x="401443" y="184036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8" name="Rounded Rectangle 27"/>
          <p:cNvSpPr/>
          <p:nvPr/>
        </p:nvSpPr>
        <p:spPr>
          <a:xfrm>
            <a:off x="4158012" y="3757264"/>
            <a:ext cx="112906" cy="376353"/>
          </a:xfrm>
          <a:custGeom>
            <a:avLst/>
            <a:gdLst/>
            <a:ahLst/>
            <a:cxnLst/>
            <a:rect l="0" t="0" r="0" b="0"/>
            <a:pathLst>
              <a:path w="150541" h="501804">
                <a:moveTo>
                  <a:pt x="150541" y="501804"/>
                </a:moveTo>
                <a:lnTo>
                  <a:pt x="101197" y="501804"/>
                </a:lnTo>
                <a:lnTo>
                  <a:pt x="100360" y="501804"/>
                </a:lnTo>
                <a:cubicBezTo>
                  <a:pt x="44933" y="501804"/>
                  <a:pt x="0" y="456871"/>
                  <a:pt x="0" y="401443"/>
                </a:cubicBezTo>
                <a:lnTo>
                  <a:pt x="0" y="62725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9" name="Rounded Rectangle 28"/>
          <p:cNvSpPr/>
          <p:nvPr/>
        </p:nvSpPr>
        <p:spPr>
          <a:xfrm>
            <a:off x="3555846" y="2816380"/>
            <a:ext cx="112906" cy="150541"/>
          </a:xfrm>
          <a:custGeom>
            <a:avLst/>
            <a:gdLst/>
            <a:ahLst/>
            <a:cxnLst/>
            <a:rect l="0" t="0" r="0" b="0"/>
            <a:pathLst>
              <a:path w="150541" h="200721">
                <a:moveTo>
                  <a:pt x="150541" y="0"/>
                </a:moveTo>
                <a:lnTo>
                  <a:pt x="150541" y="100360"/>
                </a:lnTo>
                <a:lnTo>
                  <a:pt x="150541" y="200721"/>
                </a:lnTo>
                <a:lnTo>
                  <a:pt x="75270" y="200721"/>
                </a:lnTo>
                <a:lnTo>
                  <a:pt x="0" y="200721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Rounded Rectangle 29"/>
          <p:cNvSpPr/>
          <p:nvPr/>
        </p:nvSpPr>
        <p:spPr>
          <a:xfrm>
            <a:off x="3555846" y="2816380"/>
            <a:ext cx="112906" cy="376353"/>
          </a:xfrm>
          <a:custGeom>
            <a:avLst/>
            <a:gdLst/>
            <a:ahLst/>
            <a:cxnLst/>
            <a:rect l="0" t="0" r="0" b="0"/>
            <a:pathLst>
              <a:path w="150541" h="501804">
                <a:moveTo>
                  <a:pt x="150541" y="0"/>
                </a:moveTo>
                <a:lnTo>
                  <a:pt x="150541" y="62725"/>
                </a:lnTo>
                <a:lnTo>
                  <a:pt x="150541" y="401443"/>
                </a:lnTo>
                <a:cubicBezTo>
                  <a:pt x="150541" y="456871"/>
                  <a:pt x="105608" y="501804"/>
                  <a:pt x="50180" y="501804"/>
                </a:cubicBezTo>
                <a:lnTo>
                  <a:pt x="49344" y="501804"/>
                </a:lnTo>
                <a:lnTo>
                  <a:pt x="0" y="501804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1" name="Rounded Rectangle 30"/>
          <p:cNvSpPr/>
          <p:nvPr/>
        </p:nvSpPr>
        <p:spPr>
          <a:xfrm>
            <a:off x="4684907" y="2872833"/>
            <a:ext cx="6272" cy="545713"/>
          </a:xfrm>
          <a:custGeom>
            <a:avLst/>
            <a:gdLst/>
            <a:ahLst/>
            <a:cxnLst/>
            <a:rect l="0" t="0" r="0" b="0"/>
            <a:pathLst>
              <a:path w="8363" h="727617">
                <a:moveTo>
                  <a:pt x="0" y="0"/>
                </a:moveTo>
                <a:lnTo>
                  <a:pt x="0" y="363808"/>
                </a:lnTo>
                <a:lnTo>
                  <a:pt x="0" y="727617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2" name="Rounded Rectangle 31"/>
          <p:cNvSpPr/>
          <p:nvPr/>
        </p:nvSpPr>
        <p:spPr>
          <a:xfrm>
            <a:off x="5701062" y="2816380"/>
            <a:ext cx="112906" cy="150541"/>
          </a:xfrm>
          <a:custGeom>
            <a:avLst/>
            <a:gdLst/>
            <a:ahLst/>
            <a:cxnLst/>
            <a:rect l="0" t="0" r="0" b="0"/>
            <a:pathLst>
              <a:path w="150541" h="200721">
                <a:moveTo>
                  <a:pt x="150541" y="200721"/>
                </a:moveTo>
                <a:lnTo>
                  <a:pt x="75270" y="200721"/>
                </a:lnTo>
                <a:lnTo>
                  <a:pt x="0" y="200721"/>
                </a:lnTo>
                <a:lnTo>
                  <a:pt x="0" y="100360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3" name="Rounded Rectangle 32"/>
          <p:cNvSpPr/>
          <p:nvPr/>
        </p:nvSpPr>
        <p:spPr>
          <a:xfrm>
            <a:off x="5701062" y="2816380"/>
            <a:ext cx="112906" cy="376353"/>
          </a:xfrm>
          <a:custGeom>
            <a:avLst/>
            <a:gdLst/>
            <a:ahLst/>
            <a:cxnLst/>
            <a:rect l="0" t="0" r="0" b="0"/>
            <a:pathLst>
              <a:path w="150541" h="501804">
                <a:moveTo>
                  <a:pt x="150541" y="501804"/>
                </a:moveTo>
                <a:lnTo>
                  <a:pt x="101197" y="501804"/>
                </a:lnTo>
                <a:lnTo>
                  <a:pt x="100360" y="501804"/>
                </a:lnTo>
                <a:cubicBezTo>
                  <a:pt x="44933" y="501804"/>
                  <a:pt x="0" y="456871"/>
                  <a:pt x="0" y="401443"/>
                </a:cubicBezTo>
                <a:lnTo>
                  <a:pt x="0" y="62725"/>
                </a:lnTo>
                <a:lnTo>
                  <a:pt x="0" y="0"/>
                </a:lnTo>
              </a:path>
            </a:pathLst>
          </a:custGeom>
          <a:noFill/>
          <a:ln w="12544">
            <a:solidFill>
              <a:srgbClr val="969696"/>
            </a:solidFill>
            <a:prstDash val="dash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4" name="Rounded Rectangle 33"/>
          <p:cNvSpPr/>
          <p:nvPr/>
        </p:nvSpPr>
        <p:spPr>
          <a:xfrm>
            <a:off x="4535206" y="1951067"/>
            <a:ext cx="300078" cy="279618"/>
          </a:xfrm>
          <a:custGeom>
            <a:avLst/>
            <a:gdLst/>
            <a:ahLst/>
            <a:cxnLst/>
            <a:rect l="0" t="0" r="0" b="0"/>
            <a:pathLst>
              <a:path w="400104" h="372824">
                <a:moveTo>
                  <a:pt x="232887" y="196423"/>
                </a:moveTo>
                <a:cubicBezTo>
                  <a:pt x="236306" y="183950"/>
                  <a:pt x="239374" y="171383"/>
                  <a:pt x="242087" y="158737"/>
                </a:cubicBezTo>
                <a:lnTo>
                  <a:pt x="344455" y="158737"/>
                </a:lnTo>
                <a:cubicBezTo>
                  <a:pt x="347843" y="174554"/>
                  <a:pt x="351782" y="190248"/>
                  <a:pt x="356264" y="205790"/>
                </a:cubicBezTo>
                <a:lnTo>
                  <a:pt x="364628" y="205790"/>
                </a:lnTo>
                <a:cubicBezTo>
                  <a:pt x="373866" y="205790"/>
                  <a:pt x="381354" y="213279"/>
                  <a:pt x="381354" y="222517"/>
                </a:cubicBezTo>
                <a:cubicBezTo>
                  <a:pt x="381354" y="231754"/>
                  <a:pt x="373866" y="239243"/>
                  <a:pt x="364628" y="239243"/>
                </a:cubicBezTo>
                <a:lnTo>
                  <a:pt x="232887" y="239243"/>
                </a:lnTo>
                <a:lnTo>
                  <a:pt x="232887" y="196423"/>
                </a:lnTo>
                <a:close/>
                <a:moveTo>
                  <a:pt x="229659" y="263681"/>
                </a:moveTo>
                <a:lnTo>
                  <a:pt x="375584" y="263681"/>
                </a:lnTo>
                <a:cubicBezTo>
                  <a:pt x="379415" y="273791"/>
                  <a:pt x="383486" y="283807"/>
                  <a:pt x="387794" y="293723"/>
                </a:cubicBezTo>
                <a:cubicBezTo>
                  <a:pt x="390839" y="300707"/>
                  <a:pt x="394040" y="307623"/>
                  <a:pt x="397395" y="314464"/>
                </a:cubicBezTo>
                <a:lnTo>
                  <a:pt x="397680" y="315033"/>
                </a:lnTo>
                <a:lnTo>
                  <a:pt x="397931" y="315518"/>
                </a:lnTo>
                <a:lnTo>
                  <a:pt x="398048" y="315752"/>
                </a:lnTo>
                <a:lnTo>
                  <a:pt x="398081" y="315802"/>
                </a:lnTo>
                <a:cubicBezTo>
                  <a:pt x="400104" y="319693"/>
                  <a:pt x="399949" y="324357"/>
                  <a:pt x="397672" y="328104"/>
                </a:cubicBezTo>
                <a:cubicBezTo>
                  <a:pt x="395395" y="331852"/>
                  <a:pt x="391326" y="334138"/>
                  <a:pt x="386941" y="334135"/>
                </a:cubicBezTo>
                <a:lnTo>
                  <a:pt x="339253" y="334135"/>
                </a:lnTo>
                <a:cubicBezTo>
                  <a:pt x="332328" y="334135"/>
                  <a:pt x="326708" y="328514"/>
                  <a:pt x="326708" y="321589"/>
                </a:cubicBezTo>
                <a:cubicBezTo>
                  <a:pt x="326708" y="301885"/>
                  <a:pt x="313259" y="288571"/>
                  <a:pt x="294977" y="288571"/>
                </a:cubicBezTo>
                <a:cubicBezTo>
                  <a:pt x="276996" y="288571"/>
                  <a:pt x="263246" y="303324"/>
                  <a:pt x="263246" y="321589"/>
                </a:cubicBezTo>
                <a:cubicBezTo>
                  <a:pt x="263246" y="328518"/>
                  <a:pt x="257630" y="334135"/>
                  <a:pt x="250701" y="334135"/>
                </a:cubicBezTo>
                <a:lnTo>
                  <a:pt x="199601" y="334135"/>
                </a:lnTo>
                <a:cubicBezTo>
                  <a:pt x="195226" y="334132"/>
                  <a:pt x="191168" y="331850"/>
                  <a:pt x="188893" y="328113"/>
                </a:cubicBezTo>
                <a:cubicBezTo>
                  <a:pt x="186618" y="324376"/>
                  <a:pt x="186454" y="319723"/>
                  <a:pt x="188461" y="315835"/>
                </a:cubicBezTo>
                <a:lnTo>
                  <a:pt x="188494" y="315768"/>
                </a:lnTo>
                <a:lnTo>
                  <a:pt x="188611" y="315534"/>
                </a:lnTo>
                <a:cubicBezTo>
                  <a:pt x="192160" y="308344"/>
                  <a:pt x="195540" y="301071"/>
                  <a:pt x="198748" y="293722"/>
                </a:cubicBezTo>
                <a:lnTo>
                  <a:pt x="199417" y="292184"/>
                </a:lnTo>
                <a:cubicBezTo>
                  <a:pt x="213324" y="287824"/>
                  <a:pt x="224468" y="277333"/>
                  <a:pt x="229659" y="263715"/>
                </a:cubicBezTo>
                <a:close/>
                <a:moveTo>
                  <a:pt x="309998" y="28703"/>
                </a:moveTo>
                <a:lnTo>
                  <a:pt x="318813" y="28703"/>
                </a:lnTo>
                <a:cubicBezTo>
                  <a:pt x="325741" y="28703"/>
                  <a:pt x="331358" y="34319"/>
                  <a:pt x="331358" y="41248"/>
                </a:cubicBezTo>
                <a:cubicBezTo>
                  <a:pt x="331399" y="61514"/>
                  <a:pt x="332622" y="81759"/>
                  <a:pt x="335021" y="101883"/>
                </a:cubicBezTo>
                <a:lnTo>
                  <a:pt x="345057" y="101883"/>
                </a:lnTo>
                <a:cubicBezTo>
                  <a:pt x="354295" y="101883"/>
                  <a:pt x="361784" y="109371"/>
                  <a:pt x="361784" y="118609"/>
                </a:cubicBezTo>
                <a:cubicBezTo>
                  <a:pt x="361784" y="127847"/>
                  <a:pt x="354295" y="135336"/>
                  <a:pt x="345057" y="135336"/>
                </a:cubicBezTo>
                <a:lnTo>
                  <a:pt x="242856" y="135336"/>
                </a:lnTo>
                <a:cubicBezTo>
                  <a:pt x="233618" y="135336"/>
                  <a:pt x="226130" y="127847"/>
                  <a:pt x="226130" y="118609"/>
                </a:cubicBezTo>
                <a:cubicBezTo>
                  <a:pt x="226130" y="109371"/>
                  <a:pt x="233618" y="101883"/>
                  <a:pt x="242856" y="101883"/>
                </a:cubicBezTo>
                <a:lnTo>
                  <a:pt x="251538" y="101883"/>
                </a:lnTo>
                <a:cubicBezTo>
                  <a:pt x="253846" y="82229"/>
                  <a:pt x="255184" y="61889"/>
                  <a:pt x="255184" y="41248"/>
                </a:cubicBezTo>
                <a:cubicBezTo>
                  <a:pt x="255184" y="34319"/>
                  <a:pt x="260801" y="28703"/>
                  <a:pt x="267729" y="28703"/>
                </a:cubicBezTo>
                <a:lnTo>
                  <a:pt x="276544" y="28703"/>
                </a:lnTo>
                <a:lnTo>
                  <a:pt x="276544" y="16726"/>
                </a:lnTo>
                <a:cubicBezTo>
                  <a:pt x="276544" y="7488"/>
                  <a:pt x="284033" y="0"/>
                  <a:pt x="293271" y="0"/>
                </a:cubicBezTo>
                <a:cubicBezTo>
                  <a:pt x="302509" y="0"/>
                  <a:pt x="309998" y="7488"/>
                  <a:pt x="309998" y="16726"/>
                </a:cubicBezTo>
                <a:close/>
                <a:moveTo>
                  <a:pt x="60836" y="48097"/>
                </a:moveTo>
                <a:cubicBezTo>
                  <a:pt x="60836" y="24651"/>
                  <a:pt x="79841" y="5642"/>
                  <a:pt x="103288" y="5636"/>
                </a:cubicBezTo>
                <a:cubicBezTo>
                  <a:pt x="126742" y="5631"/>
                  <a:pt x="145758" y="24643"/>
                  <a:pt x="145758" y="48097"/>
                </a:cubicBezTo>
                <a:cubicBezTo>
                  <a:pt x="145758" y="71552"/>
                  <a:pt x="126742" y="90564"/>
                  <a:pt x="103288" y="90559"/>
                </a:cubicBezTo>
                <a:cubicBezTo>
                  <a:pt x="79841" y="90553"/>
                  <a:pt x="60836" y="71544"/>
                  <a:pt x="60836" y="48097"/>
                </a:cubicBezTo>
                <a:close/>
                <a:moveTo>
                  <a:pt x="174511" y="194031"/>
                </a:moveTo>
                <a:cubicBezTo>
                  <a:pt x="174510" y="187537"/>
                  <a:pt x="169245" y="182273"/>
                  <a:pt x="162752" y="182273"/>
                </a:cubicBezTo>
                <a:cubicBezTo>
                  <a:pt x="156258" y="182273"/>
                  <a:pt x="150993" y="187537"/>
                  <a:pt x="150993" y="194031"/>
                </a:cubicBezTo>
                <a:lnTo>
                  <a:pt x="150993" y="348955"/>
                </a:lnTo>
                <a:cubicBezTo>
                  <a:pt x="150993" y="362587"/>
                  <a:pt x="140772" y="372824"/>
                  <a:pt x="127140" y="372824"/>
                </a:cubicBezTo>
                <a:cubicBezTo>
                  <a:pt x="120449" y="372824"/>
                  <a:pt x="115030" y="367404"/>
                  <a:pt x="115030" y="360714"/>
                </a:cubicBezTo>
                <a:lnTo>
                  <a:pt x="115030" y="277815"/>
                </a:lnTo>
                <a:cubicBezTo>
                  <a:pt x="114792" y="271498"/>
                  <a:pt x="109601" y="266500"/>
                  <a:pt x="103279" y="266500"/>
                </a:cubicBezTo>
                <a:cubicBezTo>
                  <a:pt x="96958" y="266500"/>
                  <a:pt x="91767" y="271498"/>
                  <a:pt x="91529" y="277815"/>
                </a:cubicBezTo>
                <a:lnTo>
                  <a:pt x="91529" y="360714"/>
                </a:lnTo>
                <a:cubicBezTo>
                  <a:pt x="91529" y="367404"/>
                  <a:pt x="86109" y="372824"/>
                  <a:pt x="79418" y="372824"/>
                </a:cubicBezTo>
                <a:cubicBezTo>
                  <a:pt x="65786" y="372824"/>
                  <a:pt x="55566" y="362587"/>
                  <a:pt x="55566" y="348955"/>
                </a:cubicBezTo>
                <a:lnTo>
                  <a:pt x="55566" y="194031"/>
                </a:lnTo>
                <a:cubicBezTo>
                  <a:pt x="55328" y="187713"/>
                  <a:pt x="50137" y="182715"/>
                  <a:pt x="43815" y="182715"/>
                </a:cubicBezTo>
                <a:cubicBezTo>
                  <a:pt x="37494" y="182715"/>
                  <a:pt x="32303" y="187713"/>
                  <a:pt x="32065" y="194031"/>
                </a:cubicBezTo>
                <a:lnTo>
                  <a:pt x="32065" y="267829"/>
                </a:lnTo>
                <a:cubicBezTo>
                  <a:pt x="32065" y="272356"/>
                  <a:pt x="28395" y="276026"/>
                  <a:pt x="23869" y="276026"/>
                </a:cubicBezTo>
                <a:cubicBezTo>
                  <a:pt x="10236" y="276026"/>
                  <a:pt x="0" y="265789"/>
                  <a:pt x="0" y="252156"/>
                </a:cubicBezTo>
                <a:lnTo>
                  <a:pt x="0" y="188762"/>
                </a:lnTo>
                <a:cubicBezTo>
                  <a:pt x="0" y="149571"/>
                  <a:pt x="32399" y="117204"/>
                  <a:pt x="71590" y="117204"/>
                </a:cubicBezTo>
                <a:lnTo>
                  <a:pt x="142813" y="117204"/>
                </a:lnTo>
                <a:cubicBezTo>
                  <a:pt x="182004" y="117204"/>
                  <a:pt x="206542" y="149571"/>
                  <a:pt x="206542" y="188762"/>
                </a:cubicBezTo>
                <a:lnTo>
                  <a:pt x="206542" y="252156"/>
                </a:lnTo>
                <a:cubicBezTo>
                  <a:pt x="206542" y="265789"/>
                  <a:pt x="196322" y="276026"/>
                  <a:pt x="182707" y="276026"/>
                </a:cubicBezTo>
                <a:cubicBezTo>
                  <a:pt x="178174" y="276026"/>
                  <a:pt x="174511" y="272346"/>
                  <a:pt x="174511" y="267829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Rounded Rectangle 34"/>
          <p:cNvSpPr/>
          <p:nvPr/>
        </p:nvSpPr>
        <p:spPr>
          <a:xfrm>
            <a:off x="5625947" y="1461506"/>
            <a:ext cx="188021" cy="188177"/>
          </a:xfrm>
          <a:custGeom>
            <a:avLst/>
            <a:gdLst/>
            <a:ahLst/>
            <a:cxnLst/>
            <a:rect l="0" t="0" r="0" b="0"/>
            <a:pathLst>
              <a:path w="250694" h="250902">
                <a:moveTo>
                  <a:pt x="106843" y="250902"/>
                </a:moveTo>
                <a:lnTo>
                  <a:pt x="11186" y="250902"/>
                </a:lnTo>
                <a:lnTo>
                  <a:pt x="11186" y="219539"/>
                </a:lnTo>
                <a:lnTo>
                  <a:pt x="113534" y="219539"/>
                </a:lnTo>
                <a:cubicBezTo>
                  <a:pt x="109178" y="229425"/>
                  <a:pt x="106900" y="240100"/>
                  <a:pt x="106843" y="250902"/>
                </a:cubicBezTo>
                <a:close/>
                <a:moveTo>
                  <a:pt x="152737" y="178872"/>
                </a:moveTo>
                <a:cubicBezTo>
                  <a:pt x="139728" y="185182"/>
                  <a:pt x="128672" y="194901"/>
                  <a:pt x="120747" y="206994"/>
                </a:cubicBezTo>
                <a:lnTo>
                  <a:pt x="5750" y="206994"/>
                </a:lnTo>
                <a:cubicBezTo>
                  <a:pt x="3810" y="206871"/>
                  <a:pt x="2057" y="205793"/>
                  <a:pt x="1073" y="204117"/>
                </a:cubicBezTo>
                <a:cubicBezTo>
                  <a:pt x="88" y="202441"/>
                  <a:pt x="0" y="200385"/>
                  <a:pt x="837" y="198631"/>
                </a:cubicBezTo>
                <a:lnTo>
                  <a:pt x="19759" y="154932"/>
                </a:lnTo>
                <a:cubicBezTo>
                  <a:pt x="21310" y="150911"/>
                  <a:pt x="25171" y="148254"/>
                  <a:pt x="29481" y="148241"/>
                </a:cubicBezTo>
                <a:lnTo>
                  <a:pt x="130051" y="148241"/>
                </a:lnTo>
                <a:cubicBezTo>
                  <a:pt x="134027" y="160674"/>
                  <a:pt x="142003" y="171443"/>
                  <a:pt x="152737" y="178872"/>
                </a:cubicBezTo>
                <a:close/>
                <a:moveTo>
                  <a:pt x="127229" y="132664"/>
                </a:moveTo>
                <a:lnTo>
                  <a:pt x="41399" y="132664"/>
                </a:lnTo>
                <a:cubicBezTo>
                  <a:pt x="48005" y="108054"/>
                  <a:pt x="70280" y="90920"/>
                  <a:pt x="95761" y="90847"/>
                </a:cubicBezTo>
                <a:cubicBezTo>
                  <a:pt x="109389" y="90729"/>
                  <a:pt x="122589" y="95600"/>
                  <a:pt x="132874" y="104542"/>
                </a:cubicBezTo>
                <a:cubicBezTo>
                  <a:pt x="128727" y="113315"/>
                  <a:pt x="126788" y="122970"/>
                  <a:pt x="127229" y="132664"/>
                </a:cubicBezTo>
                <a:close/>
                <a:moveTo>
                  <a:pt x="103602" y="108201"/>
                </a:moveTo>
                <a:cubicBezTo>
                  <a:pt x="103602" y="103871"/>
                  <a:pt x="100092" y="100360"/>
                  <a:pt x="95761" y="100360"/>
                </a:cubicBezTo>
                <a:cubicBezTo>
                  <a:pt x="91431" y="100360"/>
                  <a:pt x="87921" y="103871"/>
                  <a:pt x="87921" y="108201"/>
                </a:cubicBezTo>
                <a:lnTo>
                  <a:pt x="87921" y="118655"/>
                </a:lnTo>
                <a:cubicBezTo>
                  <a:pt x="87921" y="122986"/>
                  <a:pt x="91431" y="126496"/>
                  <a:pt x="95761" y="126496"/>
                </a:cubicBezTo>
                <a:cubicBezTo>
                  <a:pt x="100092" y="126496"/>
                  <a:pt x="103602" y="122986"/>
                  <a:pt x="103602" y="118655"/>
                </a:cubicBezTo>
                <a:close/>
                <a:moveTo>
                  <a:pt x="231458" y="130260"/>
                </a:moveTo>
                <a:cubicBezTo>
                  <a:pt x="231458" y="155073"/>
                  <a:pt x="211353" y="175194"/>
                  <a:pt x="186539" y="175213"/>
                </a:cubicBezTo>
                <a:cubicBezTo>
                  <a:pt x="161726" y="175232"/>
                  <a:pt x="141590" y="155143"/>
                  <a:pt x="141551" y="130329"/>
                </a:cubicBezTo>
                <a:cubicBezTo>
                  <a:pt x="141513" y="105516"/>
                  <a:pt x="161586" y="85364"/>
                  <a:pt x="186400" y="85306"/>
                </a:cubicBezTo>
                <a:cubicBezTo>
                  <a:pt x="211244" y="85306"/>
                  <a:pt x="231400" y="105416"/>
                  <a:pt x="231458" y="130260"/>
                </a:cubicBezTo>
                <a:close/>
                <a:moveTo>
                  <a:pt x="214731" y="137787"/>
                </a:moveTo>
                <a:cubicBezTo>
                  <a:pt x="194546" y="137974"/>
                  <a:pt x="175350" y="129066"/>
                  <a:pt x="162459" y="113533"/>
                </a:cubicBezTo>
                <a:cubicBezTo>
                  <a:pt x="158982" y="118416"/>
                  <a:pt x="157118" y="124265"/>
                  <a:pt x="157128" y="130260"/>
                </a:cubicBezTo>
                <a:cubicBezTo>
                  <a:pt x="157185" y="146402"/>
                  <a:pt x="170257" y="159474"/>
                  <a:pt x="186400" y="159532"/>
                </a:cubicBezTo>
                <a:cubicBezTo>
                  <a:pt x="199683" y="159551"/>
                  <a:pt x="211315" y="150624"/>
                  <a:pt x="214731" y="137787"/>
                </a:cubicBezTo>
                <a:close/>
                <a:moveTo>
                  <a:pt x="231831" y="205623"/>
                </a:moveTo>
                <a:cubicBezTo>
                  <a:pt x="243904" y="217598"/>
                  <a:pt x="250694" y="233898"/>
                  <a:pt x="250694" y="250902"/>
                </a:cubicBezTo>
                <a:lnTo>
                  <a:pt x="122524" y="250902"/>
                </a:lnTo>
                <a:cubicBezTo>
                  <a:pt x="122582" y="215665"/>
                  <a:pt x="151163" y="187131"/>
                  <a:pt x="186400" y="187131"/>
                </a:cubicBezTo>
                <a:cubicBezTo>
                  <a:pt x="203403" y="186991"/>
                  <a:pt x="219758" y="193649"/>
                  <a:pt x="231831" y="205623"/>
                </a:cubicBezTo>
                <a:close/>
                <a:moveTo>
                  <a:pt x="194240" y="207099"/>
                </a:moveTo>
                <a:cubicBezTo>
                  <a:pt x="194240" y="202768"/>
                  <a:pt x="190730" y="199258"/>
                  <a:pt x="186400" y="199258"/>
                </a:cubicBezTo>
                <a:cubicBezTo>
                  <a:pt x="182069" y="199258"/>
                  <a:pt x="178559" y="202768"/>
                  <a:pt x="178559" y="207099"/>
                </a:cubicBezTo>
                <a:lnTo>
                  <a:pt x="178559" y="219539"/>
                </a:lnTo>
                <a:cubicBezTo>
                  <a:pt x="178559" y="223869"/>
                  <a:pt x="182069" y="227380"/>
                  <a:pt x="186400" y="227380"/>
                </a:cubicBezTo>
                <a:cubicBezTo>
                  <a:pt x="190730" y="227380"/>
                  <a:pt x="194240" y="223869"/>
                  <a:pt x="194240" y="219539"/>
                </a:cubicBezTo>
                <a:close/>
                <a:moveTo>
                  <a:pt x="136428" y="40667"/>
                </a:moveTo>
                <a:cubicBezTo>
                  <a:pt x="136428" y="63126"/>
                  <a:pt x="118221" y="81334"/>
                  <a:pt x="95761" y="81334"/>
                </a:cubicBezTo>
                <a:cubicBezTo>
                  <a:pt x="73301" y="81334"/>
                  <a:pt x="55094" y="63126"/>
                  <a:pt x="55094" y="40667"/>
                </a:cubicBezTo>
                <a:cubicBezTo>
                  <a:pt x="55094" y="18207"/>
                  <a:pt x="73301" y="0"/>
                  <a:pt x="95761" y="0"/>
                </a:cubicBezTo>
                <a:cubicBezTo>
                  <a:pt x="118221" y="0"/>
                  <a:pt x="136428" y="18207"/>
                  <a:pt x="136428" y="40667"/>
                </a:cubicBezTo>
                <a:close/>
                <a:moveTo>
                  <a:pt x="119806" y="48298"/>
                </a:moveTo>
                <a:cubicBezTo>
                  <a:pt x="102518" y="48093"/>
                  <a:pt x="86148" y="40480"/>
                  <a:pt x="74853" y="27390"/>
                </a:cubicBezTo>
                <a:cubicBezTo>
                  <a:pt x="70118" y="35062"/>
                  <a:pt x="69864" y="44686"/>
                  <a:pt x="74187" y="52597"/>
                </a:cubicBezTo>
                <a:cubicBezTo>
                  <a:pt x="78511" y="60509"/>
                  <a:pt x="86747" y="65493"/>
                  <a:pt x="95761" y="65652"/>
                </a:cubicBezTo>
                <a:cubicBezTo>
                  <a:pt x="106703" y="65729"/>
                  <a:pt x="116433" y="58707"/>
                  <a:pt x="119806" y="48298"/>
                </a:cubicBezTo>
                <a:close/>
              </a:path>
            </a:pathLst>
          </a:custGeom>
          <a:solidFill>
            <a:srgbClr val="BA5DE5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6" name="Rounded Rectangle 35"/>
          <p:cNvSpPr/>
          <p:nvPr/>
        </p:nvSpPr>
        <p:spPr>
          <a:xfrm>
            <a:off x="3548876" y="2550544"/>
            <a:ext cx="195231" cy="189239"/>
          </a:xfrm>
          <a:custGeom>
            <a:avLst/>
            <a:gdLst/>
            <a:ahLst/>
            <a:cxnLst/>
            <a:rect l="0" t="0" r="0" b="0"/>
            <a:pathLst>
              <a:path w="260308" h="252319">
                <a:moveTo>
                  <a:pt x="87804" y="210283"/>
                </a:moveTo>
                <a:lnTo>
                  <a:pt x="87804" y="223874"/>
                </a:lnTo>
                <a:cubicBezTo>
                  <a:pt x="93500" y="226779"/>
                  <a:pt x="99448" y="229159"/>
                  <a:pt x="105576" y="230983"/>
                </a:cubicBezTo>
                <a:cubicBezTo>
                  <a:pt x="108079" y="231692"/>
                  <a:pt x="109653" y="234165"/>
                  <a:pt x="109235" y="236732"/>
                </a:cubicBezTo>
                <a:cubicBezTo>
                  <a:pt x="108766" y="239781"/>
                  <a:pt x="108766" y="242884"/>
                  <a:pt x="109235" y="245932"/>
                </a:cubicBezTo>
                <a:cubicBezTo>
                  <a:pt x="109549" y="247717"/>
                  <a:pt x="108916" y="249536"/>
                  <a:pt x="107563" y="250741"/>
                </a:cubicBezTo>
                <a:cubicBezTo>
                  <a:pt x="106245" y="251890"/>
                  <a:pt x="104448" y="252319"/>
                  <a:pt x="102754" y="251891"/>
                </a:cubicBezTo>
                <a:cubicBezTo>
                  <a:pt x="39791" y="235287"/>
                  <a:pt x="0" y="173271"/>
                  <a:pt x="11143" y="109117"/>
                </a:cubicBezTo>
                <a:cubicBezTo>
                  <a:pt x="22287" y="44963"/>
                  <a:pt x="80662" y="0"/>
                  <a:pt x="145536" y="5601"/>
                </a:cubicBezTo>
                <a:cubicBezTo>
                  <a:pt x="210409" y="11203"/>
                  <a:pt x="260213" y="65507"/>
                  <a:pt x="260195" y="130622"/>
                </a:cubicBezTo>
                <a:cubicBezTo>
                  <a:pt x="260308" y="136172"/>
                  <a:pt x="260064" y="141725"/>
                  <a:pt x="259463" y="147244"/>
                </a:cubicBezTo>
                <a:cubicBezTo>
                  <a:pt x="259357" y="148117"/>
                  <a:pt x="258802" y="148870"/>
                  <a:pt x="258000" y="149230"/>
                </a:cubicBezTo>
                <a:cubicBezTo>
                  <a:pt x="257218" y="149658"/>
                  <a:pt x="256272" y="149658"/>
                  <a:pt x="255491" y="149230"/>
                </a:cubicBezTo>
                <a:cubicBezTo>
                  <a:pt x="252230" y="147180"/>
                  <a:pt x="248715" y="145563"/>
                  <a:pt x="245036" y="144421"/>
                </a:cubicBezTo>
                <a:cubicBezTo>
                  <a:pt x="244164" y="144134"/>
                  <a:pt x="243496" y="143427"/>
                  <a:pt x="243259" y="142540"/>
                </a:cubicBezTo>
                <a:cubicBezTo>
                  <a:pt x="238485" y="124050"/>
                  <a:pt x="221792" y="111143"/>
                  <a:pt x="202697" y="111177"/>
                </a:cubicBezTo>
                <a:lnTo>
                  <a:pt x="179174" y="111177"/>
                </a:lnTo>
                <a:cubicBezTo>
                  <a:pt x="178528" y="110930"/>
                  <a:pt x="177927" y="110577"/>
                  <a:pt x="177397" y="110131"/>
                </a:cubicBezTo>
                <a:cubicBezTo>
                  <a:pt x="172391" y="104917"/>
                  <a:pt x="165494" y="101940"/>
                  <a:pt x="158266" y="101872"/>
                </a:cubicBezTo>
                <a:cubicBezTo>
                  <a:pt x="142388" y="101872"/>
                  <a:pt x="129517" y="89001"/>
                  <a:pt x="129517" y="73123"/>
                </a:cubicBezTo>
                <a:cubicBezTo>
                  <a:pt x="129517" y="57245"/>
                  <a:pt x="142388" y="44374"/>
                  <a:pt x="158266" y="44374"/>
                </a:cubicBezTo>
                <a:lnTo>
                  <a:pt x="184611" y="44374"/>
                </a:lnTo>
                <a:cubicBezTo>
                  <a:pt x="185772" y="44374"/>
                  <a:pt x="186794" y="43607"/>
                  <a:pt x="187120" y="42492"/>
                </a:cubicBezTo>
                <a:cubicBezTo>
                  <a:pt x="187454" y="41342"/>
                  <a:pt x="186928" y="40116"/>
                  <a:pt x="185865" y="39565"/>
                </a:cubicBezTo>
                <a:cubicBezTo>
                  <a:pt x="170283" y="30711"/>
                  <a:pt x="152666" y="26063"/>
                  <a:pt x="134744" y="26079"/>
                </a:cubicBezTo>
                <a:cubicBezTo>
                  <a:pt x="87489" y="26048"/>
                  <a:pt x="46089" y="57719"/>
                  <a:pt x="33755" y="103336"/>
                </a:cubicBezTo>
                <a:cubicBezTo>
                  <a:pt x="33571" y="104142"/>
                  <a:pt x="33763" y="104989"/>
                  <a:pt x="34278" y="105636"/>
                </a:cubicBezTo>
                <a:cubicBezTo>
                  <a:pt x="34750" y="106252"/>
                  <a:pt x="35489" y="106602"/>
                  <a:pt x="36265" y="106577"/>
                </a:cubicBezTo>
                <a:lnTo>
                  <a:pt x="66791" y="106577"/>
                </a:lnTo>
                <a:cubicBezTo>
                  <a:pt x="86846" y="106300"/>
                  <a:pt x="104871" y="118769"/>
                  <a:pt x="111686" y="137633"/>
                </a:cubicBezTo>
                <a:cubicBezTo>
                  <a:pt x="118500" y="156497"/>
                  <a:pt x="112606" y="177607"/>
                  <a:pt x="97004" y="190211"/>
                </a:cubicBezTo>
                <a:cubicBezTo>
                  <a:pt x="91146" y="195232"/>
                  <a:pt x="87784" y="202568"/>
                  <a:pt x="87804" y="210283"/>
                </a:cubicBezTo>
                <a:close/>
                <a:moveTo>
                  <a:pt x="260195" y="223351"/>
                </a:moveTo>
                <a:cubicBezTo>
                  <a:pt x="260195" y="239229"/>
                  <a:pt x="247324" y="252100"/>
                  <a:pt x="231446" y="252100"/>
                </a:cubicBezTo>
                <a:lnTo>
                  <a:pt x="153039" y="252100"/>
                </a:lnTo>
                <a:cubicBezTo>
                  <a:pt x="137161" y="252100"/>
                  <a:pt x="124290" y="239229"/>
                  <a:pt x="124290" y="223351"/>
                </a:cubicBezTo>
                <a:lnTo>
                  <a:pt x="124290" y="186761"/>
                </a:lnTo>
                <a:cubicBezTo>
                  <a:pt x="124290" y="170883"/>
                  <a:pt x="137161" y="158012"/>
                  <a:pt x="153039" y="158012"/>
                </a:cubicBezTo>
                <a:cubicBezTo>
                  <a:pt x="154482" y="158012"/>
                  <a:pt x="155652" y="156842"/>
                  <a:pt x="155652" y="155398"/>
                </a:cubicBezTo>
                <a:cubicBezTo>
                  <a:pt x="155652" y="139520"/>
                  <a:pt x="168524" y="126649"/>
                  <a:pt x="184402" y="126649"/>
                </a:cubicBezTo>
                <a:lnTo>
                  <a:pt x="200083" y="126649"/>
                </a:lnTo>
                <a:cubicBezTo>
                  <a:pt x="215961" y="126649"/>
                  <a:pt x="228832" y="139520"/>
                  <a:pt x="228832" y="155398"/>
                </a:cubicBezTo>
                <a:cubicBezTo>
                  <a:pt x="228832" y="156842"/>
                  <a:pt x="230002" y="158012"/>
                  <a:pt x="231446" y="158012"/>
                </a:cubicBezTo>
                <a:cubicBezTo>
                  <a:pt x="247324" y="158012"/>
                  <a:pt x="260195" y="170883"/>
                  <a:pt x="260195" y="186761"/>
                </a:cubicBezTo>
                <a:close/>
                <a:moveTo>
                  <a:pt x="173947" y="158012"/>
                </a:moveTo>
                <a:lnTo>
                  <a:pt x="210537" y="158012"/>
                </a:lnTo>
                <a:cubicBezTo>
                  <a:pt x="211981" y="158012"/>
                  <a:pt x="213151" y="156842"/>
                  <a:pt x="213151" y="155398"/>
                </a:cubicBezTo>
                <a:cubicBezTo>
                  <a:pt x="213151" y="148181"/>
                  <a:pt x="207300" y="142330"/>
                  <a:pt x="200083" y="142330"/>
                </a:cubicBezTo>
                <a:lnTo>
                  <a:pt x="184402" y="142330"/>
                </a:lnTo>
                <a:cubicBezTo>
                  <a:pt x="177184" y="142330"/>
                  <a:pt x="171334" y="148181"/>
                  <a:pt x="171334" y="155398"/>
                </a:cubicBezTo>
                <a:cubicBezTo>
                  <a:pt x="171334" y="156842"/>
                  <a:pt x="172504" y="158012"/>
                  <a:pt x="173947" y="158012"/>
                </a:cubicBezTo>
                <a:close/>
              </a:path>
            </a:pathLst>
          </a:custGeom>
          <a:solidFill>
            <a:srgbClr val="4E88E7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Rounded Rectangle 36"/>
          <p:cNvSpPr/>
          <p:nvPr/>
        </p:nvSpPr>
        <p:spPr>
          <a:xfrm>
            <a:off x="3559766" y="1440179"/>
            <a:ext cx="184759" cy="270537"/>
          </a:xfrm>
          <a:custGeom>
            <a:avLst/>
            <a:gdLst/>
            <a:ahLst/>
            <a:cxnLst/>
            <a:rect l="0" t="0" r="0" b="0"/>
            <a:pathLst>
              <a:path w="246345" h="246657">
                <a:moveTo>
                  <a:pt x="88129" y="41021"/>
                </a:moveTo>
                <a:cubicBezTo>
                  <a:pt x="85246" y="50041"/>
                  <a:pt x="83834" y="59466"/>
                  <a:pt x="83947" y="68934"/>
                </a:cubicBezTo>
                <a:lnTo>
                  <a:pt x="83947" y="76566"/>
                </a:lnTo>
                <a:cubicBezTo>
                  <a:pt x="84010" y="77285"/>
                  <a:pt x="83785" y="78000"/>
                  <a:pt x="83320" y="78552"/>
                </a:cubicBezTo>
                <a:cubicBezTo>
                  <a:pt x="82795" y="79083"/>
                  <a:pt x="82080" y="79384"/>
                  <a:pt x="81334" y="79389"/>
                </a:cubicBezTo>
                <a:lnTo>
                  <a:pt x="26135" y="79389"/>
                </a:lnTo>
                <a:cubicBezTo>
                  <a:pt x="23248" y="79389"/>
                  <a:pt x="20908" y="81729"/>
                  <a:pt x="20908" y="84616"/>
                </a:cubicBezTo>
                <a:lnTo>
                  <a:pt x="20908" y="236203"/>
                </a:lnTo>
                <a:cubicBezTo>
                  <a:pt x="20908" y="241976"/>
                  <a:pt x="16228" y="246657"/>
                  <a:pt x="10454" y="246657"/>
                </a:cubicBezTo>
                <a:cubicBezTo>
                  <a:pt x="4680" y="246657"/>
                  <a:pt x="0" y="241976"/>
                  <a:pt x="0" y="236203"/>
                </a:cubicBezTo>
                <a:lnTo>
                  <a:pt x="0" y="68934"/>
                </a:lnTo>
                <a:cubicBezTo>
                  <a:pt x="0" y="51613"/>
                  <a:pt x="14041" y="37572"/>
                  <a:pt x="31362" y="37572"/>
                </a:cubicBezTo>
                <a:lnTo>
                  <a:pt x="86038" y="37572"/>
                </a:lnTo>
                <a:cubicBezTo>
                  <a:pt x="86861" y="37572"/>
                  <a:pt x="87635" y="37959"/>
                  <a:pt x="88129" y="38617"/>
                </a:cubicBezTo>
                <a:cubicBezTo>
                  <a:pt x="88487" y="39378"/>
                  <a:pt x="88487" y="40260"/>
                  <a:pt x="88129" y="41021"/>
                </a:cubicBezTo>
                <a:close/>
                <a:moveTo>
                  <a:pt x="151586" y="158527"/>
                </a:moveTo>
                <a:cubicBezTo>
                  <a:pt x="151593" y="157759"/>
                  <a:pt x="151937" y="157033"/>
                  <a:pt x="152527" y="156541"/>
                </a:cubicBezTo>
                <a:cubicBezTo>
                  <a:pt x="153127" y="156013"/>
                  <a:pt x="153949" y="155817"/>
                  <a:pt x="154723" y="156018"/>
                </a:cubicBezTo>
                <a:cubicBezTo>
                  <a:pt x="159751" y="157040"/>
                  <a:pt x="164857" y="157635"/>
                  <a:pt x="169986" y="157796"/>
                </a:cubicBezTo>
                <a:cubicBezTo>
                  <a:pt x="171388" y="157852"/>
                  <a:pt x="172496" y="159006"/>
                  <a:pt x="172495" y="160409"/>
                </a:cubicBezTo>
                <a:lnTo>
                  <a:pt x="172495" y="236203"/>
                </a:lnTo>
                <a:cubicBezTo>
                  <a:pt x="172495" y="241976"/>
                  <a:pt x="167814" y="246657"/>
                  <a:pt x="162041" y="246657"/>
                </a:cubicBezTo>
                <a:cubicBezTo>
                  <a:pt x="156267" y="246657"/>
                  <a:pt x="151586" y="241976"/>
                  <a:pt x="151586" y="236203"/>
                </a:cubicBezTo>
                <a:close/>
                <a:moveTo>
                  <a:pt x="139355" y="130301"/>
                </a:moveTo>
                <a:cubicBezTo>
                  <a:pt x="138593" y="129942"/>
                  <a:pt x="137712" y="129942"/>
                  <a:pt x="136950" y="130301"/>
                </a:cubicBezTo>
                <a:lnTo>
                  <a:pt x="117924" y="139396"/>
                </a:lnTo>
                <a:lnTo>
                  <a:pt x="101510" y="147132"/>
                </a:lnTo>
                <a:cubicBezTo>
                  <a:pt x="100825" y="147464"/>
                  <a:pt x="100076" y="147643"/>
                  <a:pt x="99315" y="147655"/>
                </a:cubicBezTo>
                <a:cubicBezTo>
                  <a:pt x="97929" y="147672"/>
                  <a:pt x="96600" y="147102"/>
                  <a:pt x="95656" y="146087"/>
                </a:cubicBezTo>
                <a:cubicBezTo>
                  <a:pt x="94095" y="144558"/>
                  <a:pt x="93675" y="142207"/>
                  <a:pt x="94611" y="140232"/>
                </a:cubicBezTo>
                <a:lnTo>
                  <a:pt x="102347" y="123819"/>
                </a:lnTo>
                <a:lnTo>
                  <a:pt x="111442" y="104479"/>
                </a:lnTo>
                <a:cubicBezTo>
                  <a:pt x="111800" y="103717"/>
                  <a:pt x="111800" y="102836"/>
                  <a:pt x="111442" y="102074"/>
                </a:cubicBezTo>
                <a:cubicBezTo>
                  <a:pt x="106583" y="91979"/>
                  <a:pt x="104217" y="80865"/>
                  <a:pt x="104542" y="69666"/>
                </a:cubicBezTo>
                <a:cubicBezTo>
                  <a:pt x="104148" y="51586"/>
                  <a:pt x="111056" y="34110"/>
                  <a:pt x="123706" y="21185"/>
                </a:cubicBezTo>
                <a:cubicBezTo>
                  <a:pt x="136355" y="8260"/>
                  <a:pt x="153678" y="977"/>
                  <a:pt x="171763" y="982"/>
                </a:cubicBezTo>
                <a:cubicBezTo>
                  <a:pt x="196922" y="0"/>
                  <a:pt x="220602" y="12862"/>
                  <a:pt x="233473" y="34501"/>
                </a:cubicBezTo>
                <a:cubicBezTo>
                  <a:pt x="246345" y="56140"/>
                  <a:pt x="246345" y="83088"/>
                  <a:pt x="233473" y="104727"/>
                </a:cubicBezTo>
                <a:cubicBezTo>
                  <a:pt x="220602" y="126366"/>
                  <a:pt x="196922" y="139228"/>
                  <a:pt x="171763" y="138246"/>
                </a:cubicBezTo>
                <a:cubicBezTo>
                  <a:pt x="160472" y="138302"/>
                  <a:pt x="149340" y="135573"/>
                  <a:pt x="139355" y="130301"/>
                </a:cubicBezTo>
                <a:close/>
                <a:moveTo>
                  <a:pt x="188176" y="55867"/>
                </a:moveTo>
                <a:cubicBezTo>
                  <a:pt x="188176" y="60197"/>
                  <a:pt x="191687" y="63707"/>
                  <a:pt x="196017" y="63707"/>
                </a:cubicBezTo>
                <a:cubicBezTo>
                  <a:pt x="200347" y="63707"/>
                  <a:pt x="203858" y="60197"/>
                  <a:pt x="203858" y="55867"/>
                </a:cubicBezTo>
                <a:cubicBezTo>
                  <a:pt x="203858" y="51536"/>
                  <a:pt x="200347" y="48026"/>
                  <a:pt x="196017" y="48026"/>
                </a:cubicBezTo>
                <a:cubicBezTo>
                  <a:pt x="191710" y="48082"/>
                  <a:pt x="188233" y="51560"/>
                  <a:pt x="188176" y="55867"/>
                </a:cubicBezTo>
                <a:close/>
                <a:moveTo>
                  <a:pt x="154200" y="78970"/>
                </a:moveTo>
                <a:cubicBezTo>
                  <a:pt x="153432" y="78977"/>
                  <a:pt x="152705" y="79321"/>
                  <a:pt x="152214" y="79911"/>
                </a:cubicBezTo>
                <a:cubicBezTo>
                  <a:pt x="151682" y="80468"/>
                  <a:pt x="151449" y="81245"/>
                  <a:pt x="151586" y="82002"/>
                </a:cubicBezTo>
                <a:cubicBezTo>
                  <a:pt x="153509" y="92124"/>
                  <a:pt x="162518" y="99336"/>
                  <a:pt x="172815" y="98997"/>
                </a:cubicBezTo>
                <a:cubicBezTo>
                  <a:pt x="183112" y="98658"/>
                  <a:pt x="191627" y="90869"/>
                  <a:pt x="192881" y="80643"/>
                </a:cubicBezTo>
                <a:cubicBezTo>
                  <a:pt x="193069" y="80246"/>
                  <a:pt x="193069" y="79786"/>
                  <a:pt x="192881" y="79389"/>
                </a:cubicBezTo>
                <a:cubicBezTo>
                  <a:pt x="192509" y="79253"/>
                  <a:pt x="192102" y="79253"/>
                  <a:pt x="191731" y="79389"/>
                </a:cubicBezTo>
                <a:close/>
                <a:moveTo>
                  <a:pt x="141132" y="55867"/>
                </a:moveTo>
                <a:cubicBezTo>
                  <a:pt x="141132" y="60197"/>
                  <a:pt x="144642" y="63707"/>
                  <a:pt x="148973" y="63707"/>
                </a:cubicBezTo>
                <a:cubicBezTo>
                  <a:pt x="153303" y="63707"/>
                  <a:pt x="156814" y="60197"/>
                  <a:pt x="156814" y="55867"/>
                </a:cubicBezTo>
                <a:cubicBezTo>
                  <a:pt x="156814" y="51536"/>
                  <a:pt x="153303" y="48026"/>
                  <a:pt x="148973" y="48026"/>
                </a:cubicBezTo>
                <a:cubicBezTo>
                  <a:pt x="144666" y="48082"/>
                  <a:pt x="141188" y="51560"/>
                  <a:pt x="141132" y="55867"/>
                </a:cubicBezTo>
                <a:close/>
                <a:moveTo>
                  <a:pt x="64502" y="178704"/>
                </a:moveTo>
                <a:cubicBezTo>
                  <a:pt x="64502" y="167157"/>
                  <a:pt x="73863" y="157796"/>
                  <a:pt x="85411" y="157796"/>
                </a:cubicBezTo>
                <a:cubicBezTo>
                  <a:pt x="96958" y="157796"/>
                  <a:pt x="106319" y="167157"/>
                  <a:pt x="106319" y="178704"/>
                </a:cubicBezTo>
                <a:cubicBezTo>
                  <a:pt x="106319" y="190252"/>
                  <a:pt x="96958" y="199613"/>
                  <a:pt x="85411" y="199613"/>
                </a:cubicBezTo>
                <a:cubicBezTo>
                  <a:pt x="73863" y="199613"/>
                  <a:pt x="64502" y="190252"/>
                  <a:pt x="64502" y="178704"/>
                </a:cubicBezTo>
                <a:moveTo>
                  <a:pt x="119805" y="234321"/>
                </a:moveTo>
                <a:cubicBezTo>
                  <a:pt x="120428" y="235935"/>
                  <a:pt x="120212" y="237752"/>
                  <a:pt x="119229" y="239175"/>
                </a:cubicBezTo>
                <a:cubicBezTo>
                  <a:pt x="118245" y="240598"/>
                  <a:pt x="116622" y="241442"/>
                  <a:pt x="114892" y="241430"/>
                </a:cubicBezTo>
                <a:lnTo>
                  <a:pt x="55930" y="241430"/>
                </a:lnTo>
                <a:cubicBezTo>
                  <a:pt x="54200" y="241442"/>
                  <a:pt x="52576" y="240598"/>
                  <a:pt x="51593" y="239175"/>
                </a:cubicBezTo>
                <a:cubicBezTo>
                  <a:pt x="50610" y="237752"/>
                  <a:pt x="50394" y="235935"/>
                  <a:pt x="51016" y="234321"/>
                </a:cubicBezTo>
                <a:cubicBezTo>
                  <a:pt x="56395" y="219927"/>
                  <a:pt x="70046" y="210300"/>
                  <a:pt x="85411" y="210067"/>
                </a:cubicBezTo>
                <a:cubicBezTo>
                  <a:pt x="100775" y="210300"/>
                  <a:pt x="114427" y="219927"/>
                  <a:pt x="119805" y="234321"/>
                </a:cubicBezTo>
                <a:close/>
              </a:path>
            </a:pathLst>
          </a:custGeom>
          <a:solidFill>
            <a:srgbClr val="3CC583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8" name="Rounded Rectangle 37"/>
          <p:cNvSpPr/>
          <p:nvPr/>
        </p:nvSpPr>
        <p:spPr>
          <a:xfrm>
            <a:off x="5625791" y="2552932"/>
            <a:ext cx="189382" cy="187803"/>
          </a:xfrm>
          <a:custGeom>
            <a:avLst/>
            <a:gdLst/>
            <a:ahLst/>
            <a:cxnLst/>
            <a:rect l="0" t="0" r="0" b="0"/>
            <a:pathLst>
              <a:path w="252509" h="250404">
                <a:moveTo>
                  <a:pt x="185563" y="89488"/>
                </a:moveTo>
                <a:cubicBezTo>
                  <a:pt x="181071" y="89532"/>
                  <a:pt x="176632" y="90455"/>
                  <a:pt x="172495" y="92206"/>
                </a:cubicBezTo>
                <a:lnTo>
                  <a:pt x="172495" y="78407"/>
                </a:lnTo>
                <a:cubicBezTo>
                  <a:pt x="172495" y="75520"/>
                  <a:pt x="170155" y="73179"/>
                  <a:pt x="167268" y="73179"/>
                </a:cubicBezTo>
                <a:lnTo>
                  <a:pt x="26135" y="73179"/>
                </a:lnTo>
                <a:cubicBezTo>
                  <a:pt x="23248" y="73179"/>
                  <a:pt x="20908" y="75520"/>
                  <a:pt x="20908" y="78407"/>
                </a:cubicBezTo>
                <a:lnTo>
                  <a:pt x="20908" y="167268"/>
                </a:lnTo>
                <a:cubicBezTo>
                  <a:pt x="20908" y="170155"/>
                  <a:pt x="23248" y="172495"/>
                  <a:pt x="26135" y="172495"/>
                </a:cubicBezTo>
                <a:lnTo>
                  <a:pt x="100047" y="172495"/>
                </a:lnTo>
                <a:cubicBezTo>
                  <a:pt x="99071" y="179430"/>
                  <a:pt x="99071" y="186468"/>
                  <a:pt x="100047" y="193403"/>
                </a:cubicBezTo>
                <a:lnTo>
                  <a:pt x="20908" y="193403"/>
                </a:lnTo>
                <a:cubicBezTo>
                  <a:pt x="9361" y="193403"/>
                  <a:pt x="0" y="184042"/>
                  <a:pt x="0" y="172495"/>
                </a:cubicBezTo>
                <a:lnTo>
                  <a:pt x="0" y="31362"/>
                </a:lnTo>
                <a:cubicBezTo>
                  <a:pt x="0" y="25589"/>
                  <a:pt x="4680" y="20908"/>
                  <a:pt x="10454" y="20908"/>
                </a:cubicBezTo>
                <a:lnTo>
                  <a:pt x="33976" y="20908"/>
                </a:lnTo>
                <a:cubicBezTo>
                  <a:pt x="36863" y="20908"/>
                  <a:pt x="39203" y="23248"/>
                  <a:pt x="39203" y="26135"/>
                </a:cubicBezTo>
                <a:lnTo>
                  <a:pt x="39203" y="47044"/>
                </a:lnTo>
                <a:cubicBezTo>
                  <a:pt x="39203" y="51374"/>
                  <a:pt x="42713" y="54884"/>
                  <a:pt x="47044" y="54884"/>
                </a:cubicBezTo>
                <a:cubicBezTo>
                  <a:pt x="51374" y="54884"/>
                  <a:pt x="54884" y="51374"/>
                  <a:pt x="54884" y="47044"/>
                </a:cubicBezTo>
                <a:lnTo>
                  <a:pt x="54884" y="7840"/>
                </a:lnTo>
                <a:cubicBezTo>
                  <a:pt x="54884" y="3510"/>
                  <a:pt x="58395" y="0"/>
                  <a:pt x="62725" y="0"/>
                </a:cubicBezTo>
                <a:cubicBezTo>
                  <a:pt x="67055" y="0"/>
                  <a:pt x="70566" y="3510"/>
                  <a:pt x="70566" y="7840"/>
                </a:cubicBezTo>
                <a:lnTo>
                  <a:pt x="70566" y="18294"/>
                </a:lnTo>
                <a:cubicBezTo>
                  <a:pt x="70566" y="19738"/>
                  <a:pt x="71736" y="20908"/>
                  <a:pt x="73179" y="20908"/>
                </a:cubicBezTo>
                <a:lnTo>
                  <a:pt x="117610" y="20908"/>
                </a:lnTo>
                <a:cubicBezTo>
                  <a:pt x="120497" y="20908"/>
                  <a:pt x="122837" y="23248"/>
                  <a:pt x="122837" y="26135"/>
                </a:cubicBezTo>
                <a:lnTo>
                  <a:pt x="122837" y="47044"/>
                </a:lnTo>
                <a:cubicBezTo>
                  <a:pt x="122837" y="51374"/>
                  <a:pt x="126348" y="54884"/>
                  <a:pt x="130678" y="54884"/>
                </a:cubicBezTo>
                <a:cubicBezTo>
                  <a:pt x="135008" y="54884"/>
                  <a:pt x="138519" y="51374"/>
                  <a:pt x="138519" y="47044"/>
                </a:cubicBezTo>
                <a:lnTo>
                  <a:pt x="138519" y="7840"/>
                </a:lnTo>
                <a:cubicBezTo>
                  <a:pt x="138519" y="3510"/>
                  <a:pt x="142029" y="0"/>
                  <a:pt x="146359" y="0"/>
                </a:cubicBezTo>
                <a:cubicBezTo>
                  <a:pt x="150690" y="0"/>
                  <a:pt x="154200" y="3510"/>
                  <a:pt x="154200" y="7840"/>
                </a:cubicBezTo>
                <a:lnTo>
                  <a:pt x="154200" y="18294"/>
                </a:lnTo>
                <a:cubicBezTo>
                  <a:pt x="154200" y="19738"/>
                  <a:pt x="155370" y="20908"/>
                  <a:pt x="156814" y="20908"/>
                </a:cubicBezTo>
                <a:lnTo>
                  <a:pt x="182949" y="20908"/>
                </a:lnTo>
                <a:cubicBezTo>
                  <a:pt x="188723" y="20908"/>
                  <a:pt x="193403" y="25589"/>
                  <a:pt x="193403" y="31362"/>
                </a:cubicBezTo>
                <a:lnTo>
                  <a:pt x="193403" y="90533"/>
                </a:lnTo>
                <a:cubicBezTo>
                  <a:pt x="190843" y="89864"/>
                  <a:pt x="188209" y="89513"/>
                  <a:pt x="185563" y="89488"/>
                </a:cubicBezTo>
                <a:close/>
                <a:moveTo>
                  <a:pt x="169881" y="178036"/>
                </a:moveTo>
                <a:cubicBezTo>
                  <a:pt x="169881" y="169375"/>
                  <a:pt x="176902" y="162354"/>
                  <a:pt x="185563" y="162354"/>
                </a:cubicBezTo>
                <a:cubicBezTo>
                  <a:pt x="194223" y="162354"/>
                  <a:pt x="201244" y="169375"/>
                  <a:pt x="201244" y="178036"/>
                </a:cubicBezTo>
                <a:cubicBezTo>
                  <a:pt x="201244" y="186696"/>
                  <a:pt x="194223" y="193717"/>
                  <a:pt x="185563" y="193717"/>
                </a:cubicBezTo>
                <a:cubicBezTo>
                  <a:pt x="176902" y="193717"/>
                  <a:pt x="169881" y="186696"/>
                  <a:pt x="169881" y="178036"/>
                </a:cubicBezTo>
                <a:moveTo>
                  <a:pt x="235430" y="174377"/>
                </a:moveTo>
                <a:cubicBezTo>
                  <a:pt x="233740" y="176247"/>
                  <a:pt x="233740" y="179092"/>
                  <a:pt x="235430" y="180963"/>
                </a:cubicBezTo>
                <a:lnTo>
                  <a:pt x="245884" y="192044"/>
                </a:lnTo>
                <a:cubicBezTo>
                  <a:pt x="251494" y="198048"/>
                  <a:pt x="252473" y="207032"/>
                  <a:pt x="248288" y="214103"/>
                </a:cubicBezTo>
                <a:cubicBezTo>
                  <a:pt x="244297" y="221227"/>
                  <a:pt x="236046" y="224818"/>
                  <a:pt x="228112" y="222885"/>
                </a:cubicBezTo>
                <a:lnTo>
                  <a:pt x="213267" y="219539"/>
                </a:lnTo>
                <a:cubicBezTo>
                  <a:pt x="210847" y="218939"/>
                  <a:pt x="208389" y="220377"/>
                  <a:pt x="207726" y="222780"/>
                </a:cubicBezTo>
                <a:lnTo>
                  <a:pt x="203335" y="237311"/>
                </a:lnTo>
                <a:cubicBezTo>
                  <a:pt x="200918" y="245097"/>
                  <a:pt x="193715" y="250404"/>
                  <a:pt x="185563" y="250404"/>
                </a:cubicBezTo>
                <a:cubicBezTo>
                  <a:pt x="177410" y="250404"/>
                  <a:pt x="170207" y="245097"/>
                  <a:pt x="167791" y="237311"/>
                </a:cubicBezTo>
                <a:lnTo>
                  <a:pt x="163400" y="222780"/>
                </a:lnTo>
                <a:cubicBezTo>
                  <a:pt x="162690" y="220362"/>
                  <a:pt x="160200" y="218933"/>
                  <a:pt x="157754" y="219539"/>
                </a:cubicBezTo>
                <a:lnTo>
                  <a:pt x="143014" y="223512"/>
                </a:lnTo>
                <a:cubicBezTo>
                  <a:pt x="135039" y="225349"/>
                  <a:pt x="126800" y="221760"/>
                  <a:pt x="122714" y="214669"/>
                </a:cubicBezTo>
                <a:cubicBezTo>
                  <a:pt x="118628" y="207579"/>
                  <a:pt x="119654" y="198651"/>
                  <a:pt x="125242" y="192672"/>
                </a:cubicBezTo>
                <a:lnTo>
                  <a:pt x="135696" y="181590"/>
                </a:lnTo>
                <a:cubicBezTo>
                  <a:pt x="137385" y="179720"/>
                  <a:pt x="137385" y="176874"/>
                  <a:pt x="135696" y="175004"/>
                </a:cubicBezTo>
                <a:lnTo>
                  <a:pt x="125242" y="163818"/>
                </a:lnTo>
                <a:cubicBezTo>
                  <a:pt x="119124" y="157923"/>
                  <a:pt x="117775" y="148634"/>
                  <a:pt x="121964" y="141243"/>
                </a:cubicBezTo>
                <a:cubicBezTo>
                  <a:pt x="126152" y="133853"/>
                  <a:pt x="134814" y="130236"/>
                  <a:pt x="143014" y="132455"/>
                </a:cubicBezTo>
                <a:lnTo>
                  <a:pt x="157754" y="135905"/>
                </a:lnTo>
                <a:cubicBezTo>
                  <a:pt x="160184" y="136405"/>
                  <a:pt x="162606" y="135015"/>
                  <a:pt x="163400" y="132664"/>
                </a:cubicBezTo>
                <a:lnTo>
                  <a:pt x="167791" y="118133"/>
                </a:lnTo>
                <a:cubicBezTo>
                  <a:pt x="170084" y="110223"/>
                  <a:pt x="177328" y="104781"/>
                  <a:pt x="185563" y="104781"/>
                </a:cubicBezTo>
                <a:cubicBezTo>
                  <a:pt x="193798" y="104781"/>
                  <a:pt x="201042" y="110223"/>
                  <a:pt x="203335" y="118133"/>
                </a:cubicBezTo>
                <a:lnTo>
                  <a:pt x="207726" y="132664"/>
                </a:lnTo>
                <a:cubicBezTo>
                  <a:pt x="208519" y="135015"/>
                  <a:pt x="210941" y="136405"/>
                  <a:pt x="213371" y="135905"/>
                </a:cubicBezTo>
                <a:lnTo>
                  <a:pt x="228112" y="132769"/>
                </a:lnTo>
                <a:cubicBezTo>
                  <a:pt x="236046" y="130835"/>
                  <a:pt x="244297" y="134426"/>
                  <a:pt x="248288" y="141550"/>
                </a:cubicBezTo>
                <a:cubicBezTo>
                  <a:pt x="252509" y="148614"/>
                  <a:pt x="251528" y="157621"/>
                  <a:pt x="245884" y="163609"/>
                </a:cubicBezTo>
                <a:close/>
                <a:moveTo>
                  <a:pt x="216926" y="177722"/>
                </a:moveTo>
                <a:cubicBezTo>
                  <a:pt x="216926" y="160401"/>
                  <a:pt x="202884" y="146359"/>
                  <a:pt x="185563" y="146359"/>
                </a:cubicBezTo>
                <a:cubicBezTo>
                  <a:pt x="168242" y="146359"/>
                  <a:pt x="154200" y="160401"/>
                  <a:pt x="154200" y="177722"/>
                </a:cubicBezTo>
                <a:cubicBezTo>
                  <a:pt x="154200" y="195043"/>
                  <a:pt x="168242" y="209085"/>
                  <a:pt x="185563" y="209085"/>
                </a:cubicBezTo>
                <a:cubicBezTo>
                  <a:pt x="202884" y="209085"/>
                  <a:pt x="216926" y="195043"/>
                  <a:pt x="216926" y="177722"/>
                </a:cubicBezTo>
                <a:close/>
              </a:path>
            </a:pathLst>
          </a:custGeom>
          <a:solidFill>
            <a:srgbClr val="E0CB15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9" name="Rounded Rectangle 38"/>
          <p:cNvSpPr/>
          <p:nvPr/>
        </p:nvSpPr>
        <p:spPr>
          <a:xfrm>
            <a:off x="4084708" y="3493816"/>
            <a:ext cx="186209" cy="188177"/>
          </a:xfrm>
          <a:custGeom>
            <a:avLst/>
            <a:gdLst/>
            <a:ahLst/>
            <a:cxnLst/>
            <a:rect l="0" t="0" r="0" b="0"/>
            <a:pathLst>
              <a:path w="248278" h="250902">
                <a:moveTo>
                  <a:pt x="76180" y="58293"/>
                </a:moveTo>
                <a:cubicBezTo>
                  <a:pt x="36987" y="58293"/>
                  <a:pt x="5216" y="45246"/>
                  <a:pt x="5216" y="29146"/>
                </a:cubicBezTo>
                <a:cubicBezTo>
                  <a:pt x="5216" y="13046"/>
                  <a:pt x="36987" y="0"/>
                  <a:pt x="76201" y="0"/>
                </a:cubicBezTo>
                <a:cubicBezTo>
                  <a:pt x="115373" y="0"/>
                  <a:pt x="147143" y="13046"/>
                  <a:pt x="147143" y="29146"/>
                </a:cubicBezTo>
                <a:cubicBezTo>
                  <a:pt x="147143" y="45246"/>
                  <a:pt x="115373" y="58293"/>
                  <a:pt x="76190" y="58293"/>
                </a:cubicBezTo>
                <a:close/>
                <a:moveTo>
                  <a:pt x="132319" y="64262"/>
                </a:moveTo>
                <a:cubicBezTo>
                  <a:pt x="139804" y="61188"/>
                  <a:pt x="146892" y="57132"/>
                  <a:pt x="152381" y="51853"/>
                </a:cubicBezTo>
                <a:lnTo>
                  <a:pt x="152381" y="92520"/>
                </a:lnTo>
                <a:cubicBezTo>
                  <a:pt x="152360" y="92666"/>
                  <a:pt x="152360" y="92812"/>
                  <a:pt x="152360" y="92959"/>
                </a:cubicBezTo>
                <a:cubicBezTo>
                  <a:pt x="152360" y="94830"/>
                  <a:pt x="151618" y="97099"/>
                  <a:pt x="149318" y="99733"/>
                </a:cubicBezTo>
                <a:cubicBezTo>
                  <a:pt x="144101" y="100594"/>
                  <a:pt x="139282" y="103056"/>
                  <a:pt x="135529" y="106779"/>
                </a:cubicBezTo>
                <a:cubicBezTo>
                  <a:pt x="134420" y="107888"/>
                  <a:pt x="133438" y="109069"/>
                  <a:pt x="132601" y="110302"/>
                </a:cubicBezTo>
                <a:cubicBezTo>
                  <a:pt x="118582" y="115990"/>
                  <a:pt x="98667" y="119628"/>
                  <a:pt x="76190" y="119628"/>
                </a:cubicBezTo>
                <a:cubicBezTo>
                  <a:pt x="53672" y="119628"/>
                  <a:pt x="33715" y="115979"/>
                  <a:pt x="19695" y="110271"/>
                </a:cubicBezTo>
                <a:cubicBezTo>
                  <a:pt x="12670" y="107407"/>
                  <a:pt x="7516" y="104176"/>
                  <a:pt x="4244" y="100977"/>
                </a:cubicBezTo>
                <a:cubicBezTo>
                  <a:pt x="1003" y="97810"/>
                  <a:pt x="10" y="95123"/>
                  <a:pt x="10" y="92959"/>
                </a:cubicBezTo>
                <a:lnTo>
                  <a:pt x="0" y="92499"/>
                </a:lnTo>
                <a:lnTo>
                  <a:pt x="0" y="51853"/>
                </a:lnTo>
                <a:cubicBezTo>
                  <a:pt x="5478" y="57153"/>
                  <a:pt x="12566" y="61199"/>
                  <a:pt x="20051" y="64251"/>
                </a:cubicBezTo>
                <a:cubicBezTo>
                  <a:pt x="35209" y="70482"/>
                  <a:pt x="55073" y="73974"/>
                  <a:pt x="76190" y="73974"/>
                </a:cubicBezTo>
                <a:cubicBezTo>
                  <a:pt x="97308" y="73974"/>
                  <a:pt x="117171" y="70482"/>
                  <a:pt x="132330" y="64251"/>
                </a:cubicBezTo>
                <a:close/>
                <a:moveTo>
                  <a:pt x="128054" y="128462"/>
                </a:moveTo>
                <a:lnTo>
                  <a:pt x="128054" y="176624"/>
                </a:lnTo>
                <a:cubicBezTo>
                  <a:pt x="114474" y="182092"/>
                  <a:pt x="96168" y="185280"/>
                  <a:pt x="76190" y="185280"/>
                </a:cubicBezTo>
                <a:cubicBezTo>
                  <a:pt x="56055" y="185280"/>
                  <a:pt x="37614" y="182040"/>
                  <a:pt x="24003" y="176499"/>
                </a:cubicBezTo>
                <a:cubicBezTo>
                  <a:pt x="17207" y="173729"/>
                  <a:pt x="11363" y="170279"/>
                  <a:pt x="7140" y="166149"/>
                </a:cubicBezTo>
                <a:cubicBezTo>
                  <a:pt x="2874" y="161978"/>
                  <a:pt x="0" y="156845"/>
                  <a:pt x="0" y="150907"/>
                </a:cubicBezTo>
                <a:lnTo>
                  <a:pt x="0" y="117600"/>
                </a:lnTo>
                <a:cubicBezTo>
                  <a:pt x="4056" y="120339"/>
                  <a:pt x="8718" y="122722"/>
                  <a:pt x="13778" y="124792"/>
                </a:cubicBezTo>
                <a:cubicBezTo>
                  <a:pt x="30139" y="131462"/>
                  <a:pt x="52198" y="135309"/>
                  <a:pt x="76190" y="135309"/>
                </a:cubicBezTo>
                <a:cubicBezTo>
                  <a:pt x="95342" y="135309"/>
                  <a:pt x="113271" y="132852"/>
                  <a:pt x="128054" y="128462"/>
                </a:cubicBezTo>
                <a:close/>
                <a:moveTo>
                  <a:pt x="248278" y="240448"/>
                </a:moveTo>
                <a:cubicBezTo>
                  <a:pt x="248278" y="246720"/>
                  <a:pt x="244096" y="250902"/>
                  <a:pt x="237824" y="250902"/>
                </a:cubicBezTo>
                <a:lnTo>
                  <a:pt x="154190" y="250902"/>
                </a:lnTo>
                <a:cubicBezTo>
                  <a:pt x="147917" y="250902"/>
                  <a:pt x="143735" y="246720"/>
                  <a:pt x="143735" y="240448"/>
                </a:cubicBezTo>
                <a:lnTo>
                  <a:pt x="143735" y="125451"/>
                </a:lnTo>
                <a:cubicBezTo>
                  <a:pt x="143735" y="119178"/>
                  <a:pt x="147917" y="114996"/>
                  <a:pt x="154190" y="114996"/>
                </a:cubicBezTo>
                <a:lnTo>
                  <a:pt x="212733" y="114996"/>
                </a:lnTo>
                <a:cubicBezTo>
                  <a:pt x="214824" y="114996"/>
                  <a:pt x="217961" y="116042"/>
                  <a:pt x="219006" y="117087"/>
                </a:cubicBezTo>
                <a:lnTo>
                  <a:pt x="244096" y="137996"/>
                </a:lnTo>
                <a:cubicBezTo>
                  <a:pt x="246187" y="140087"/>
                  <a:pt x="248278" y="143223"/>
                  <a:pt x="248278" y="146359"/>
                </a:cubicBezTo>
                <a:close/>
                <a:moveTo>
                  <a:pt x="165083" y="155402"/>
                </a:moveTo>
                <a:cubicBezTo>
                  <a:pt x="165083" y="159733"/>
                  <a:pt x="168593" y="163243"/>
                  <a:pt x="172924" y="163243"/>
                </a:cubicBezTo>
                <a:lnTo>
                  <a:pt x="219090" y="163243"/>
                </a:lnTo>
                <a:cubicBezTo>
                  <a:pt x="223420" y="163243"/>
                  <a:pt x="226930" y="159733"/>
                  <a:pt x="226930" y="155402"/>
                </a:cubicBezTo>
                <a:cubicBezTo>
                  <a:pt x="226930" y="151072"/>
                  <a:pt x="223420" y="147561"/>
                  <a:pt x="219090" y="147561"/>
                </a:cubicBezTo>
                <a:lnTo>
                  <a:pt x="172924" y="147561"/>
                </a:lnTo>
                <a:cubicBezTo>
                  <a:pt x="168593" y="147561"/>
                  <a:pt x="165083" y="151072"/>
                  <a:pt x="165083" y="155402"/>
                </a:cubicBezTo>
                <a:close/>
                <a:moveTo>
                  <a:pt x="172924" y="179489"/>
                </a:moveTo>
                <a:cubicBezTo>
                  <a:pt x="168593" y="179489"/>
                  <a:pt x="165083" y="182999"/>
                  <a:pt x="165083" y="187330"/>
                </a:cubicBezTo>
                <a:cubicBezTo>
                  <a:pt x="165083" y="191660"/>
                  <a:pt x="168593" y="195170"/>
                  <a:pt x="172924" y="195170"/>
                </a:cubicBezTo>
                <a:lnTo>
                  <a:pt x="219090" y="195170"/>
                </a:lnTo>
                <a:cubicBezTo>
                  <a:pt x="223420" y="195170"/>
                  <a:pt x="226930" y="191660"/>
                  <a:pt x="226930" y="187330"/>
                </a:cubicBezTo>
                <a:cubicBezTo>
                  <a:pt x="226930" y="182999"/>
                  <a:pt x="223420" y="179489"/>
                  <a:pt x="219090" y="179489"/>
                </a:cubicBezTo>
                <a:close/>
                <a:moveTo>
                  <a:pt x="165083" y="219257"/>
                </a:moveTo>
                <a:cubicBezTo>
                  <a:pt x="165083" y="223587"/>
                  <a:pt x="168593" y="227098"/>
                  <a:pt x="172924" y="227098"/>
                </a:cubicBezTo>
                <a:lnTo>
                  <a:pt x="196007" y="227098"/>
                </a:lnTo>
                <a:cubicBezTo>
                  <a:pt x="200337" y="227098"/>
                  <a:pt x="203847" y="223587"/>
                  <a:pt x="203847" y="219257"/>
                </a:cubicBezTo>
                <a:cubicBezTo>
                  <a:pt x="203847" y="214927"/>
                  <a:pt x="200337" y="211416"/>
                  <a:pt x="196007" y="211416"/>
                </a:cubicBezTo>
                <a:lnTo>
                  <a:pt x="172924" y="211416"/>
                </a:lnTo>
                <a:cubicBezTo>
                  <a:pt x="168593" y="211416"/>
                  <a:pt x="165083" y="214927"/>
                  <a:pt x="165083" y="219257"/>
                </a:cubicBezTo>
                <a:close/>
              </a:path>
            </a:pathLst>
          </a:custGeom>
          <a:solidFill>
            <a:srgbClr val="E55753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40" name="TextBox 39"/>
          <p:cNvSpPr txBox="1"/>
          <p:nvPr/>
        </p:nvSpPr>
        <p:spPr>
          <a:xfrm>
            <a:off x="5864148" y="1501213"/>
            <a:ext cx="1695977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200" dirty="0" err="1">
                <a:solidFill>
                  <a:srgbClr val="BA5DE5"/>
                </a:solidFill>
                <a:latin typeface="Shantell Sans"/>
              </a:rPr>
              <a:t>Planering</a:t>
            </a:r>
            <a:r>
              <a:rPr sz="1200" dirty="0">
                <a:solidFill>
                  <a:srgbClr val="BA5DE5"/>
                </a:solidFill>
                <a:latin typeface="Shantell Sans"/>
              </a:rPr>
              <a:t> med </a:t>
            </a:r>
            <a:r>
              <a:rPr sz="1200" dirty="0" err="1">
                <a:solidFill>
                  <a:srgbClr val="BA5DE5"/>
                </a:solidFill>
                <a:latin typeface="Shantell Sans"/>
              </a:rPr>
              <a:t>Studenter</a:t>
            </a:r>
            <a:endParaRPr sz="1200" dirty="0">
              <a:solidFill>
                <a:srgbClr val="BA5DE5"/>
              </a:solidFill>
              <a:latin typeface="Shantell San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554" y="2291554"/>
            <a:ext cx="738985" cy="4616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000" b="1" dirty="0" err="1" smtClean="0">
                <a:solidFill>
                  <a:srgbClr val="969696"/>
                </a:solidFill>
                <a:latin typeface="Shantell Sans"/>
              </a:rPr>
              <a:t>Studentresa</a:t>
            </a:r>
            <a:r>
              <a:rPr sz="1000" b="1" dirty="0" smtClean="0">
                <a:solidFill>
                  <a:srgbClr val="969696"/>
                </a:solidFill>
                <a:latin typeface="Shantell Sans"/>
              </a:rPr>
              <a:t>
till
Stockholm</a:t>
            </a:r>
            <a:endParaRPr sz="1000" b="1" dirty="0">
              <a:solidFill>
                <a:srgbClr val="969696"/>
              </a:solidFill>
              <a:latin typeface="Shantell San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93066" y="2592638"/>
            <a:ext cx="1225144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sz="1200" dirty="0" err="1">
                <a:solidFill>
                  <a:srgbClr val="4E88E7"/>
                </a:solidFill>
                <a:latin typeface="Shantell Sans"/>
              </a:rPr>
              <a:t>Resa</a:t>
            </a:r>
            <a:r>
              <a:rPr sz="1200" dirty="0">
                <a:solidFill>
                  <a:srgbClr val="4E88E7"/>
                </a:solidFill>
                <a:latin typeface="Shantell Sans"/>
              </a:rPr>
              <a:t> </a:t>
            </a:r>
            <a:r>
              <a:rPr sz="1200" dirty="0" err="1">
                <a:solidFill>
                  <a:srgbClr val="4E88E7"/>
                </a:solidFill>
                <a:latin typeface="Shantell Sans"/>
              </a:rPr>
              <a:t>och</a:t>
            </a:r>
            <a:r>
              <a:rPr sz="1200" dirty="0">
                <a:solidFill>
                  <a:srgbClr val="4E88E7"/>
                </a:solidFill>
                <a:latin typeface="Shantell Sans"/>
              </a:rPr>
              <a:t> </a:t>
            </a:r>
            <a:r>
              <a:rPr sz="1200" dirty="0" err="1">
                <a:solidFill>
                  <a:srgbClr val="4E88E7"/>
                </a:solidFill>
                <a:latin typeface="Shantell Sans"/>
              </a:rPr>
              <a:t>Vistelse</a:t>
            </a:r>
            <a:endParaRPr sz="1200" dirty="0">
              <a:solidFill>
                <a:srgbClr val="4E88E7"/>
              </a:solidFill>
              <a:latin typeface="Shantell San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64148" y="2592638"/>
            <a:ext cx="953787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200" dirty="0" err="1">
                <a:solidFill>
                  <a:srgbClr val="E0CB15"/>
                </a:solidFill>
                <a:latin typeface="Shantell Sans"/>
              </a:rPr>
              <a:t>Förberedelser</a:t>
            </a:r>
            <a:endParaRPr sz="1200" dirty="0">
              <a:solidFill>
                <a:srgbClr val="E0CB15"/>
              </a:solidFill>
              <a:latin typeface="Shantell San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26317" y="1501213"/>
            <a:ext cx="2029403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r"/>
            <a:r>
              <a:rPr sz="1200" dirty="0" err="1">
                <a:solidFill>
                  <a:srgbClr val="3CC583"/>
                </a:solidFill>
                <a:latin typeface="Shantell Sans"/>
              </a:rPr>
              <a:t>Ansökan</a:t>
            </a:r>
            <a:r>
              <a:rPr sz="1200" dirty="0">
                <a:solidFill>
                  <a:srgbClr val="3CC583"/>
                </a:solidFill>
                <a:latin typeface="Shantell Sans"/>
              </a:rPr>
              <a:t> </a:t>
            </a:r>
            <a:r>
              <a:rPr sz="1200" dirty="0" err="1">
                <a:solidFill>
                  <a:srgbClr val="3CC583"/>
                </a:solidFill>
                <a:latin typeface="Shantell Sans"/>
              </a:rPr>
              <a:t>och</a:t>
            </a:r>
            <a:r>
              <a:rPr sz="1200" dirty="0">
                <a:solidFill>
                  <a:srgbClr val="3CC583"/>
                </a:solidFill>
                <a:latin typeface="Shantell Sans"/>
              </a:rPr>
              <a:t> </a:t>
            </a:r>
            <a:r>
              <a:rPr sz="1200" dirty="0" err="1" smtClean="0">
                <a:solidFill>
                  <a:srgbClr val="3CC583"/>
                </a:solidFill>
                <a:latin typeface="Shantell Sans"/>
              </a:rPr>
              <a:t>Kommunikation</a:t>
            </a:r>
            <a:r>
              <a:rPr lang="de-DE" sz="1200" dirty="0" smtClean="0">
                <a:solidFill>
                  <a:srgbClr val="3CC583"/>
                </a:solidFill>
                <a:latin typeface="Shantell Sans"/>
              </a:rPr>
              <a:t> </a:t>
            </a:r>
            <a:endParaRPr sz="1200" dirty="0">
              <a:solidFill>
                <a:srgbClr val="3CC583"/>
              </a:solidFill>
              <a:latin typeface="Shantell San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21098" y="3533522"/>
            <a:ext cx="775853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900">
                <a:solidFill>
                  <a:srgbClr val="E55753"/>
                </a:solidFill>
                <a:latin typeface="Shantell Sans"/>
              </a:rPr>
              <a:t>Dokumentation</a:t>
            </a:r>
          </a:p>
        </p:txBody>
      </p:sp>
      <p:sp>
        <p:nvSpPr>
          <p:cNvPr id="47" name="Rechteck 46"/>
          <p:cNvSpPr/>
          <p:nvPr/>
        </p:nvSpPr>
        <p:spPr>
          <a:xfrm>
            <a:off x="3384755" y="4271423"/>
            <a:ext cx="2316308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err="1" smtClean="0">
                <a:solidFill>
                  <a:srgbClr val="7030A0"/>
                </a:solidFill>
                <a:hlinkClick r:id="rId2"/>
              </a:rPr>
              <a:t>Sammanfattning</a:t>
            </a:r>
            <a:r>
              <a:rPr lang="de-DE" sz="1000" dirty="0" smtClean="0">
                <a:solidFill>
                  <a:srgbClr val="7030A0"/>
                </a:solidFill>
                <a:hlinkClick r:id="rId2"/>
              </a:rPr>
              <a:t> </a:t>
            </a:r>
            <a:r>
              <a:rPr lang="de-DE" sz="1000" dirty="0" err="1" smtClean="0">
                <a:solidFill>
                  <a:srgbClr val="7030A0"/>
                </a:solidFill>
                <a:hlinkClick r:id="rId2"/>
              </a:rPr>
              <a:t>pa</a:t>
            </a:r>
            <a:r>
              <a:rPr lang="de-DE" sz="1000" dirty="0" smtClean="0">
                <a:solidFill>
                  <a:srgbClr val="7030A0"/>
                </a:solidFill>
                <a:hlinkClick r:id="rId2"/>
              </a:rPr>
              <a:t> </a:t>
            </a:r>
            <a:r>
              <a:rPr lang="de-DE" sz="1000" dirty="0" err="1" smtClean="0">
                <a:solidFill>
                  <a:srgbClr val="7030A0"/>
                </a:solidFill>
                <a:hlinkClick r:id="rId2"/>
              </a:rPr>
              <a:t>webplatsen</a:t>
            </a:r>
            <a:endParaRPr lang="de-DE" sz="1000" dirty="0">
              <a:solidFill>
                <a:srgbClr val="7030A0"/>
              </a:solidFill>
            </a:endParaRPr>
          </a:p>
          <a:p>
            <a:endParaRPr lang="de-DE" sz="900" dirty="0">
              <a:solidFill>
                <a:srgbClr val="7030A0"/>
              </a:solidFill>
            </a:endParaRPr>
          </a:p>
          <a:p>
            <a:r>
              <a:rPr lang="de-DE" sz="1000" dirty="0" err="1" smtClean="0">
                <a:solidFill>
                  <a:srgbClr val="7030A0"/>
                </a:solidFill>
                <a:hlinkClick r:id="rId3"/>
              </a:rPr>
              <a:t>Reel</a:t>
            </a:r>
            <a:r>
              <a:rPr lang="de-DE" sz="1000" dirty="0" smtClean="0">
                <a:solidFill>
                  <a:srgbClr val="7030A0"/>
                </a:solidFill>
                <a:hlinkClick r:id="rId3"/>
              </a:rPr>
              <a:t> </a:t>
            </a:r>
            <a:r>
              <a:rPr lang="de-DE" sz="1000" dirty="0" err="1" smtClean="0">
                <a:solidFill>
                  <a:srgbClr val="7030A0"/>
                </a:solidFill>
                <a:hlinkClick r:id="rId3"/>
              </a:rPr>
              <a:t>Studentresa</a:t>
            </a:r>
            <a:endParaRPr lang="de-DE" sz="1000" dirty="0" smtClean="0">
              <a:solidFill>
                <a:srgbClr val="7030A0"/>
              </a:solidFill>
            </a:endParaRPr>
          </a:p>
          <a:p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 rot="10800000" flipV="1">
            <a:off x="5625790" y="4810705"/>
            <a:ext cx="3084033" cy="1607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000" dirty="0" smtClean="0">
                <a:solidFill>
                  <a:schemeClr val="tx2"/>
                </a:solidFill>
                <a:latin typeface="+mn-lt"/>
              </a:rPr>
              <a:t>Christina Thunstedt, </a:t>
            </a:r>
            <a:r>
              <a:rPr lang="de-DE" sz="1000" dirty="0" err="1" smtClean="0">
                <a:solidFill>
                  <a:schemeClr val="tx2"/>
                </a:solidFill>
                <a:latin typeface="+mn-lt"/>
              </a:rPr>
              <a:t>Skepparholmen</a:t>
            </a:r>
            <a:r>
              <a:rPr lang="de-DE" sz="1000" dirty="0" smtClean="0">
                <a:solidFill>
                  <a:schemeClr val="tx2"/>
                </a:solidFill>
                <a:latin typeface="+mn-lt"/>
              </a:rPr>
              <a:t>, 23 </a:t>
            </a:r>
            <a:r>
              <a:rPr lang="de-DE" sz="1000" dirty="0" err="1" smtClean="0">
                <a:solidFill>
                  <a:schemeClr val="tx2"/>
                </a:solidFill>
                <a:latin typeface="+mn-lt"/>
              </a:rPr>
              <a:t>augusti</a:t>
            </a:r>
            <a:r>
              <a:rPr lang="de-DE" sz="1000" dirty="0" smtClean="0">
                <a:solidFill>
                  <a:schemeClr val="tx2"/>
                </a:solidFill>
                <a:latin typeface="+mn-lt"/>
              </a:rPr>
              <a:t> 2025 </a:t>
            </a:r>
          </a:p>
        </p:txBody>
      </p:sp>
    </p:spTree>
    <p:extLst>
      <p:ext uri="{BB962C8B-B14F-4D97-AF65-F5344CB8AC3E}">
        <p14:creationId xmlns:p14="http://schemas.microsoft.com/office/powerpoint/2010/main" val="13941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 1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F39E7027-915F-7341-A9EA-C8CBFD2E8FA2}"/>
    </a:ext>
  </a:extLst>
</a:theme>
</file>

<file path=ppt/theme/theme2.xml><?xml version="1.0" encoding="utf-8"?>
<a:theme xmlns:a="http://schemas.openxmlformats.org/drawingml/2006/main" name="Titel 3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16AD8073-F55B-9144-802C-46456E9E217B}"/>
    </a:ext>
  </a:extLst>
</a:theme>
</file>

<file path=ppt/theme/theme3.xml><?xml version="1.0" encoding="utf-8"?>
<a:theme xmlns:a="http://schemas.openxmlformats.org/drawingml/2006/main" name="Inhalt">
  <a:themeElements>
    <a:clrScheme name="TUM">
      <a:dk1>
        <a:sysClr val="windowText" lastClr="000000"/>
      </a:dk1>
      <a:lt1>
        <a:sysClr val="window" lastClr="FFFFFF"/>
      </a:lt1>
      <a:dk2>
        <a:srgbClr val="003359"/>
      </a:dk2>
      <a:lt2>
        <a:srgbClr val="0065BD"/>
      </a:lt2>
      <a:accent1>
        <a:srgbClr val="005293"/>
      </a:accent1>
      <a:accent2>
        <a:srgbClr val="64A0C8"/>
      </a:accent2>
      <a:accent3>
        <a:srgbClr val="98C6EA"/>
      </a:accent3>
      <a:accent4>
        <a:srgbClr val="A2AD00"/>
      </a:accent4>
      <a:accent5>
        <a:srgbClr val="E37222"/>
      </a:accent5>
      <a:accent6>
        <a:srgbClr val="DAD7CB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741D405E-8307-9B40-9F97-3F5DAC837EF3}"/>
    </a:ext>
  </a:extLst>
</a:theme>
</file>

<file path=ppt/theme/theme4.xml><?xml version="1.0" encoding="utf-8"?>
<a:theme xmlns:a="http://schemas.openxmlformats.org/drawingml/2006/main" name="1_Inhalt">
  <a:themeElements>
    <a:clrScheme name="TUM">
      <a:dk1>
        <a:sysClr val="windowText" lastClr="000000"/>
      </a:dk1>
      <a:lt1>
        <a:sysClr val="window" lastClr="FFFFFF"/>
      </a:lt1>
      <a:dk2>
        <a:srgbClr val="003359"/>
      </a:dk2>
      <a:lt2>
        <a:srgbClr val="0065BD"/>
      </a:lt2>
      <a:accent1>
        <a:srgbClr val="005293"/>
      </a:accent1>
      <a:accent2>
        <a:srgbClr val="64A0C8"/>
      </a:accent2>
      <a:accent3>
        <a:srgbClr val="98C6EA"/>
      </a:accent3>
      <a:accent4>
        <a:srgbClr val="A2AD00"/>
      </a:accent4>
      <a:accent5>
        <a:srgbClr val="E37222"/>
      </a:accent5>
      <a:accent6>
        <a:srgbClr val="DAD7CB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741D405E-8307-9B40-9F97-3F5DAC837EF3}"/>
    </a:ext>
  </a:extLst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Titel 1</Template>
  <TotalTime>0</TotalTime>
  <Words>64</Words>
  <Application>Microsoft Office PowerPoint</Application>
  <PresentationFormat>Bildschirmpräsentation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Courier New</vt:lpstr>
      <vt:lpstr>Shantell Sans</vt:lpstr>
      <vt:lpstr>Symbol</vt:lpstr>
      <vt:lpstr>Wingdings</vt:lpstr>
      <vt:lpstr>Titel 1</vt:lpstr>
      <vt:lpstr>Titel 3</vt:lpstr>
      <vt:lpstr>Inhalt</vt:lpstr>
      <vt:lpstr>1_Inhalt</vt:lpstr>
      <vt:lpstr>PowerPoint-Präsentation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Marina Schreier</dc:creator>
  <cp:lastModifiedBy>Thunstedt, Christina</cp:lastModifiedBy>
  <cp:revision>546</cp:revision>
  <cp:lastPrinted>2025-08-17T11:44:24Z</cp:lastPrinted>
  <dcterms:created xsi:type="dcterms:W3CDTF">2020-10-19T11:20:40Z</dcterms:created>
  <dcterms:modified xsi:type="dcterms:W3CDTF">2025-08-19T08:07:59Z</dcterms:modified>
</cp:coreProperties>
</file>